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1" r:id="rId2"/>
    <p:sldId id="260" r:id="rId3"/>
    <p:sldId id="263" r:id="rId4"/>
    <p:sldId id="262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0FF"/>
    <a:srgbClr val="1784B6"/>
    <a:srgbClr val="1583AF"/>
    <a:srgbClr val="4F9BBB"/>
    <a:srgbClr val="1D7BA3"/>
    <a:srgbClr val="1583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75FACD-F82C-4C2C-BA36-A3383BF3DFAE}" v="47" dt="2023-11-13T20:17:43.1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86" autoAdjust="0"/>
    <p:restoredTop sz="93611"/>
  </p:normalViewPr>
  <p:slideViewPr>
    <p:cSldViewPr showGuides="1">
      <p:cViewPr varScale="1">
        <p:scale>
          <a:sx n="108" d="100"/>
          <a:sy n="108" d="100"/>
        </p:scale>
        <p:origin x="1008" y="132"/>
      </p:cViewPr>
      <p:guideLst>
        <p:guide orient="horz" pos="102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anuela Camera" userId="5b6f701dccc636a3" providerId="LiveId" clId="{7187C350-6735-4583-A566-CBFCAD0B5A61}"/>
    <pc:docChg chg="undo custSel addSld modSld">
      <pc:chgData name="Emanuela Camera" userId="5b6f701dccc636a3" providerId="LiveId" clId="{7187C350-6735-4583-A566-CBFCAD0B5A61}" dt="2023-10-19T21:30:05.935" v="1462" actId="1076"/>
      <pc:docMkLst>
        <pc:docMk/>
      </pc:docMkLst>
      <pc:sldChg chg="addSp delSp modSp mod delAnim">
        <pc:chgData name="Emanuela Camera" userId="5b6f701dccc636a3" providerId="LiveId" clId="{7187C350-6735-4583-A566-CBFCAD0B5A61}" dt="2023-10-19T21:20:11.611" v="1316" actId="1076"/>
        <pc:sldMkLst>
          <pc:docMk/>
          <pc:sldMk cId="18976532" sldId="260"/>
        </pc:sldMkLst>
        <pc:spChg chg="del">
          <ac:chgData name="Emanuela Camera" userId="5b6f701dccc636a3" providerId="LiveId" clId="{7187C350-6735-4583-A566-CBFCAD0B5A61}" dt="2023-10-19T20:19:47.149" v="0" actId="478"/>
          <ac:spMkLst>
            <pc:docMk/>
            <pc:sldMk cId="18976532" sldId="260"/>
            <ac:spMk id="2" creationId="{6A86B169-BF11-84D3-4B42-E944970DD250}"/>
          </ac:spMkLst>
        </pc:spChg>
        <pc:spChg chg="del">
          <ac:chgData name="Emanuela Camera" userId="5b6f701dccc636a3" providerId="LiveId" clId="{7187C350-6735-4583-A566-CBFCAD0B5A61}" dt="2023-10-19T20:19:53.515" v="4" actId="478"/>
          <ac:spMkLst>
            <pc:docMk/>
            <pc:sldMk cId="18976532" sldId="260"/>
            <ac:spMk id="8" creationId="{DA303476-C969-B13D-E645-A0CA565D0275}"/>
          </ac:spMkLst>
        </pc:spChg>
        <pc:spChg chg="add del mod">
          <ac:chgData name="Emanuela Camera" userId="5b6f701dccc636a3" providerId="LiveId" clId="{7187C350-6735-4583-A566-CBFCAD0B5A61}" dt="2023-10-19T20:19:49.309" v="1" actId="478"/>
          <ac:spMkLst>
            <pc:docMk/>
            <pc:sldMk cId="18976532" sldId="260"/>
            <ac:spMk id="11" creationId="{E3D08DA0-7DD0-EC9F-9E28-98469899A48F}"/>
          </ac:spMkLst>
        </pc:spChg>
        <pc:spChg chg="add del mod">
          <ac:chgData name="Emanuela Camera" userId="5b6f701dccc636a3" providerId="LiveId" clId="{7187C350-6735-4583-A566-CBFCAD0B5A61}" dt="2023-10-19T20:48:05.451" v="722" actId="21"/>
          <ac:spMkLst>
            <pc:docMk/>
            <pc:sldMk cId="18976532" sldId="260"/>
            <ac:spMk id="13" creationId="{35C969A0-17F6-E658-4266-93AA952A32F1}"/>
          </ac:spMkLst>
        </pc:spChg>
        <pc:spChg chg="del">
          <ac:chgData name="Emanuela Camera" userId="5b6f701dccc636a3" providerId="LiveId" clId="{7187C350-6735-4583-A566-CBFCAD0B5A61}" dt="2023-10-19T20:19:51.861" v="3" actId="478"/>
          <ac:spMkLst>
            <pc:docMk/>
            <pc:sldMk cId="18976532" sldId="260"/>
            <ac:spMk id="16" creationId="{00000000-0000-0000-0000-000000000000}"/>
          </ac:spMkLst>
        </pc:spChg>
        <pc:spChg chg="add mod">
          <ac:chgData name="Emanuela Camera" userId="5b6f701dccc636a3" providerId="LiveId" clId="{7187C350-6735-4583-A566-CBFCAD0B5A61}" dt="2023-10-19T21:19:32.930" v="1312" actId="1076"/>
          <ac:spMkLst>
            <pc:docMk/>
            <pc:sldMk cId="18976532" sldId="260"/>
            <ac:spMk id="36" creationId="{258FB4C8-B863-D371-0B30-50EB8EE09E0A}"/>
          </ac:spMkLst>
        </pc:spChg>
        <pc:spChg chg="add del mod">
          <ac:chgData name="Emanuela Camera" userId="5b6f701dccc636a3" providerId="LiveId" clId="{7187C350-6735-4583-A566-CBFCAD0B5A61}" dt="2023-10-19T21:01:18.009" v="924" actId="478"/>
          <ac:spMkLst>
            <pc:docMk/>
            <pc:sldMk cId="18976532" sldId="260"/>
            <ac:spMk id="38" creationId="{C854D444-8F5A-124C-E162-D5FCBA35B804}"/>
          </ac:spMkLst>
        </pc:spChg>
        <pc:spChg chg="add mod">
          <ac:chgData name="Emanuela Camera" userId="5b6f701dccc636a3" providerId="LiveId" clId="{7187C350-6735-4583-A566-CBFCAD0B5A61}" dt="2023-10-19T21:19:29.672" v="1311" actId="1076"/>
          <ac:spMkLst>
            <pc:docMk/>
            <pc:sldMk cId="18976532" sldId="260"/>
            <ac:spMk id="40" creationId="{36F962B1-C62D-B28D-DFFE-6A3B710854CC}"/>
          </ac:spMkLst>
        </pc:spChg>
        <pc:spChg chg="add del mod">
          <ac:chgData name="Emanuela Camera" userId="5b6f701dccc636a3" providerId="LiveId" clId="{7187C350-6735-4583-A566-CBFCAD0B5A61}" dt="2023-10-19T21:12:07.525" v="1162" actId="478"/>
          <ac:spMkLst>
            <pc:docMk/>
            <pc:sldMk cId="18976532" sldId="260"/>
            <ac:spMk id="42" creationId="{9C16E221-7891-E00B-75A6-670FE4F544ED}"/>
          </ac:spMkLst>
        </pc:spChg>
        <pc:spChg chg="add mod">
          <ac:chgData name="Emanuela Camera" userId="5b6f701dccc636a3" providerId="LiveId" clId="{7187C350-6735-4583-A566-CBFCAD0B5A61}" dt="2023-10-19T21:16:50.739" v="1277" actId="12788"/>
          <ac:spMkLst>
            <pc:docMk/>
            <pc:sldMk cId="18976532" sldId="260"/>
            <ac:spMk id="44" creationId="{4C2736DE-EBB2-73E0-7983-AB5824598394}"/>
          </ac:spMkLst>
        </pc:spChg>
        <pc:spChg chg="add mod">
          <ac:chgData name="Emanuela Camera" userId="5b6f701dccc636a3" providerId="LiveId" clId="{7187C350-6735-4583-A566-CBFCAD0B5A61}" dt="2023-10-19T21:16:57.122" v="1278" actId="1076"/>
          <ac:spMkLst>
            <pc:docMk/>
            <pc:sldMk cId="18976532" sldId="260"/>
            <ac:spMk id="45" creationId="{0BE8F23F-43A6-4080-2A66-62950273ECB4}"/>
          </ac:spMkLst>
        </pc:spChg>
        <pc:spChg chg="add mod">
          <ac:chgData name="Emanuela Camera" userId="5b6f701dccc636a3" providerId="LiveId" clId="{7187C350-6735-4583-A566-CBFCAD0B5A61}" dt="2023-10-19T21:17:04.434" v="1280" actId="1076"/>
          <ac:spMkLst>
            <pc:docMk/>
            <pc:sldMk cId="18976532" sldId="260"/>
            <ac:spMk id="46" creationId="{C0CCE61E-71FF-CFB6-75DB-9CF106AC2A5E}"/>
          </ac:spMkLst>
        </pc:spChg>
        <pc:spChg chg="add mod">
          <ac:chgData name="Emanuela Camera" userId="5b6f701dccc636a3" providerId="LiveId" clId="{7187C350-6735-4583-A566-CBFCAD0B5A61}" dt="2023-10-19T21:16:50.739" v="1277" actId="12788"/>
          <ac:spMkLst>
            <pc:docMk/>
            <pc:sldMk cId="18976532" sldId="260"/>
            <ac:spMk id="51" creationId="{26A39139-C6B0-D0F2-5E02-5F3C93CA487B}"/>
          </ac:spMkLst>
        </pc:spChg>
        <pc:spChg chg="add mod">
          <ac:chgData name="Emanuela Camera" userId="5b6f701dccc636a3" providerId="LiveId" clId="{7187C350-6735-4583-A566-CBFCAD0B5A61}" dt="2023-10-19T21:17:14.195" v="1283" actId="1076"/>
          <ac:spMkLst>
            <pc:docMk/>
            <pc:sldMk cId="18976532" sldId="260"/>
            <ac:spMk id="52" creationId="{A53947D1-E222-CC95-F3B9-C7BFCCC31921}"/>
          </ac:spMkLst>
        </pc:spChg>
        <pc:spChg chg="add mod">
          <ac:chgData name="Emanuela Camera" userId="5b6f701dccc636a3" providerId="LiveId" clId="{7187C350-6735-4583-A566-CBFCAD0B5A61}" dt="2023-10-19T21:17:22.450" v="1285" actId="1076"/>
          <ac:spMkLst>
            <pc:docMk/>
            <pc:sldMk cId="18976532" sldId="260"/>
            <ac:spMk id="53" creationId="{1A3DD366-C84A-1A58-6CD7-8B53376EC8ED}"/>
          </ac:spMkLst>
        </pc:spChg>
        <pc:spChg chg="add del mod">
          <ac:chgData name="Emanuela Camera" userId="5b6f701dccc636a3" providerId="LiveId" clId="{7187C350-6735-4583-A566-CBFCAD0B5A61}" dt="2023-10-19T21:12:33.230" v="1166" actId="478"/>
          <ac:spMkLst>
            <pc:docMk/>
            <pc:sldMk cId="18976532" sldId="260"/>
            <ac:spMk id="58" creationId="{2572386B-EFC6-F192-E248-9BB50F885030}"/>
          </ac:spMkLst>
        </pc:spChg>
        <pc:spChg chg="add mod">
          <ac:chgData name="Emanuela Camera" userId="5b6f701dccc636a3" providerId="LiveId" clId="{7187C350-6735-4583-A566-CBFCAD0B5A61}" dt="2023-10-19T21:16:50.739" v="1277" actId="12788"/>
          <ac:spMkLst>
            <pc:docMk/>
            <pc:sldMk cId="18976532" sldId="260"/>
            <ac:spMk id="61" creationId="{8A443FA5-E9B2-5232-EFE5-D6A5E3F0F7D6}"/>
          </ac:spMkLst>
        </pc:spChg>
        <pc:spChg chg="add mod">
          <ac:chgData name="Emanuela Camera" userId="5b6f701dccc636a3" providerId="LiveId" clId="{7187C350-6735-4583-A566-CBFCAD0B5A61}" dt="2023-10-19T21:17:42.442" v="1291" actId="1076"/>
          <ac:spMkLst>
            <pc:docMk/>
            <pc:sldMk cId="18976532" sldId="260"/>
            <ac:spMk id="62" creationId="{3DF21C90-A7B7-4919-85E2-EC431CB8550F}"/>
          </ac:spMkLst>
        </pc:spChg>
        <pc:spChg chg="add mod">
          <ac:chgData name="Emanuela Camera" userId="5b6f701dccc636a3" providerId="LiveId" clId="{7187C350-6735-4583-A566-CBFCAD0B5A61}" dt="2023-10-19T21:20:04.007" v="1314" actId="1076"/>
          <ac:spMkLst>
            <pc:docMk/>
            <pc:sldMk cId="18976532" sldId="260"/>
            <ac:spMk id="64" creationId="{83746974-033F-935E-257E-2EEBCC6173ED}"/>
          </ac:spMkLst>
        </pc:spChg>
        <pc:spChg chg="add mod">
          <ac:chgData name="Emanuela Camera" userId="5b6f701dccc636a3" providerId="LiveId" clId="{7187C350-6735-4583-A566-CBFCAD0B5A61}" dt="2023-10-19T21:20:08.505" v="1315" actId="1076"/>
          <ac:spMkLst>
            <pc:docMk/>
            <pc:sldMk cId="18976532" sldId="260"/>
            <ac:spMk id="67" creationId="{4198296E-6C41-CB1F-8BC8-FFE58BED4138}"/>
          </ac:spMkLst>
        </pc:spChg>
        <pc:graphicFrameChg chg="del">
          <ac:chgData name="Emanuela Camera" userId="5b6f701dccc636a3" providerId="LiveId" clId="{7187C350-6735-4583-A566-CBFCAD0B5A61}" dt="2023-10-19T20:19:54.963" v="5" actId="478"/>
          <ac:graphicFrameMkLst>
            <pc:docMk/>
            <pc:sldMk cId="18976532" sldId="260"/>
            <ac:graphicFrameMk id="4" creationId="{011F6E38-583F-5AF6-FCC5-BEEF18EF4BB6}"/>
          </ac:graphicFrameMkLst>
        </pc:graphicFrameChg>
        <pc:picChg chg="del">
          <ac:chgData name="Emanuela Camera" userId="5b6f701dccc636a3" providerId="LiveId" clId="{7187C350-6735-4583-A566-CBFCAD0B5A61}" dt="2023-10-19T20:19:50.042" v="2" actId="478"/>
          <ac:picMkLst>
            <pc:docMk/>
            <pc:sldMk cId="18976532" sldId="260"/>
            <ac:picMk id="3" creationId="{703D96DB-FCB4-0789-1AA0-BFE543FD8D0A}"/>
          </ac:picMkLst>
        </pc:picChg>
        <pc:picChg chg="del">
          <ac:chgData name="Emanuela Camera" userId="5b6f701dccc636a3" providerId="LiveId" clId="{7187C350-6735-4583-A566-CBFCAD0B5A61}" dt="2023-10-19T20:19:56.577" v="6" actId="478"/>
          <ac:picMkLst>
            <pc:docMk/>
            <pc:sldMk cId="18976532" sldId="260"/>
            <ac:picMk id="5" creationId="{04C9263B-F39A-92F4-7463-8D6CED6D9ED0}"/>
          </ac:picMkLst>
        </pc:picChg>
        <pc:picChg chg="del">
          <ac:chgData name="Emanuela Camera" userId="5b6f701dccc636a3" providerId="LiveId" clId="{7187C350-6735-4583-A566-CBFCAD0B5A61}" dt="2023-10-19T20:19:56.577" v="6" actId="478"/>
          <ac:picMkLst>
            <pc:docMk/>
            <pc:sldMk cId="18976532" sldId="260"/>
            <ac:picMk id="7" creationId="{8E8DA78A-0D3A-8C18-FE32-20DE438080F1}"/>
          </ac:picMkLst>
        </pc:picChg>
        <pc:picChg chg="add mod">
          <ac:chgData name="Emanuela Camera" userId="5b6f701dccc636a3" providerId="LiveId" clId="{7187C350-6735-4583-A566-CBFCAD0B5A61}" dt="2023-10-19T21:16:50.739" v="1277" actId="12788"/>
          <ac:picMkLst>
            <pc:docMk/>
            <pc:sldMk cId="18976532" sldId="260"/>
            <ac:picMk id="15" creationId="{A9FF4892-8EC8-FD8F-F7DC-B85E9403237F}"/>
          </ac:picMkLst>
        </pc:picChg>
        <pc:picChg chg="add del mod">
          <ac:chgData name="Emanuela Camera" userId="5b6f701dccc636a3" providerId="LiveId" clId="{7187C350-6735-4583-A566-CBFCAD0B5A61}" dt="2023-10-19T20:51:11.513" v="740" actId="21"/>
          <ac:picMkLst>
            <pc:docMk/>
            <pc:sldMk cId="18976532" sldId="260"/>
            <ac:picMk id="18" creationId="{B9D66BA3-956D-FE51-FD35-60DC1EB10259}"/>
          </ac:picMkLst>
        </pc:picChg>
        <pc:picChg chg="add del mod">
          <ac:chgData name="Emanuela Camera" userId="5b6f701dccc636a3" providerId="LiveId" clId="{7187C350-6735-4583-A566-CBFCAD0B5A61}" dt="2023-10-19T20:52:07.508" v="755" actId="21"/>
          <ac:picMkLst>
            <pc:docMk/>
            <pc:sldMk cId="18976532" sldId="260"/>
            <ac:picMk id="20" creationId="{7CA91A9F-F1F7-4BAB-C504-053DACBEFF98}"/>
          </ac:picMkLst>
        </pc:picChg>
        <pc:picChg chg="add mod">
          <ac:chgData name="Emanuela Camera" userId="5b6f701dccc636a3" providerId="LiveId" clId="{7187C350-6735-4583-A566-CBFCAD0B5A61}" dt="2023-10-19T21:19:29.672" v="1311" actId="1076"/>
          <ac:picMkLst>
            <pc:docMk/>
            <pc:sldMk cId="18976532" sldId="260"/>
            <ac:picMk id="22" creationId="{D05C61AD-7F8E-B88E-3B62-4036A78DC555}"/>
          </ac:picMkLst>
        </pc:picChg>
        <pc:picChg chg="add del mod">
          <ac:chgData name="Emanuela Camera" userId="5b6f701dccc636a3" providerId="LiveId" clId="{7187C350-6735-4583-A566-CBFCAD0B5A61}" dt="2023-10-19T20:50:45.926" v="733" actId="21"/>
          <ac:picMkLst>
            <pc:docMk/>
            <pc:sldMk cId="18976532" sldId="260"/>
            <ac:picMk id="24" creationId="{6311B526-02C9-E0DB-BCDB-991654B40263}"/>
          </ac:picMkLst>
        </pc:picChg>
        <pc:picChg chg="add del mod">
          <ac:chgData name="Emanuela Camera" userId="5b6f701dccc636a3" providerId="LiveId" clId="{7187C350-6735-4583-A566-CBFCAD0B5A61}" dt="2023-10-19T20:52:31.296" v="760" actId="21"/>
          <ac:picMkLst>
            <pc:docMk/>
            <pc:sldMk cId="18976532" sldId="260"/>
            <ac:picMk id="26" creationId="{5C0D9D88-A13C-F3D1-0B19-CBD0D83B275A}"/>
          </ac:picMkLst>
        </pc:picChg>
        <pc:picChg chg="add del mod">
          <ac:chgData name="Emanuela Camera" userId="5b6f701dccc636a3" providerId="LiveId" clId="{7187C350-6735-4583-A566-CBFCAD0B5A61}" dt="2023-10-19T20:54:09.486" v="777" actId="21"/>
          <ac:picMkLst>
            <pc:docMk/>
            <pc:sldMk cId="18976532" sldId="260"/>
            <ac:picMk id="28" creationId="{6E15DD23-C822-AF5F-7DCF-ACE123F932F4}"/>
          </ac:picMkLst>
        </pc:picChg>
        <pc:picChg chg="add del mod">
          <ac:chgData name="Emanuela Camera" userId="5b6f701dccc636a3" providerId="LiveId" clId="{7187C350-6735-4583-A566-CBFCAD0B5A61}" dt="2023-10-19T20:51:37.351" v="746" actId="21"/>
          <ac:picMkLst>
            <pc:docMk/>
            <pc:sldMk cId="18976532" sldId="260"/>
            <ac:picMk id="30" creationId="{7F98B4DF-6A06-79FF-DB34-71706AAC9A89}"/>
          </ac:picMkLst>
        </pc:picChg>
        <pc:picChg chg="add del mod">
          <ac:chgData name="Emanuela Camera" userId="5b6f701dccc636a3" providerId="LiveId" clId="{7187C350-6735-4583-A566-CBFCAD0B5A61}" dt="2023-10-19T20:57:09.222" v="818" actId="21"/>
          <ac:picMkLst>
            <pc:docMk/>
            <pc:sldMk cId="18976532" sldId="260"/>
            <ac:picMk id="31" creationId="{78F6C73C-38CB-C466-10BD-04479444EF79}"/>
          </ac:picMkLst>
        </pc:picChg>
        <pc:picChg chg="add del mod">
          <ac:chgData name="Emanuela Camera" userId="5b6f701dccc636a3" providerId="LiveId" clId="{7187C350-6735-4583-A566-CBFCAD0B5A61}" dt="2023-10-19T21:05:16.999" v="1060" actId="21"/>
          <ac:picMkLst>
            <pc:docMk/>
            <pc:sldMk cId="18976532" sldId="260"/>
            <ac:picMk id="33" creationId="{4C865107-CE29-FDBE-ED1C-C6F886C0D244}"/>
          </ac:picMkLst>
        </pc:picChg>
        <pc:picChg chg="add del mod">
          <ac:chgData name="Emanuela Camera" userId="5b6f701dccc636a3" providerId="LiveId" clId="{7187C350-6735-4583-A566-CBFCAD0B5A61}" dt="2023-10-19T20:55:59.882" v="808" actId="21"/>
          <ac:picMkLst>
            <pc:docMk/>
            <pc:sldMk cId="18976532" sldId="260"/>
            <ac:picMk id="35" creationId="{9AB0A3A7-BF0F-413A-E89C-5CB1EA5E5FB2}"/>
          </ac:picMkLst>
        </pc:picChg>
        <pc:picChg chg="add del mod">
          <ac:chgData name="Emanuela Camera" userId="5b6f701dccc636a3" providerId="LiveId" clId="{7187C350-6735-4583-A566-CBFCAD0B5A61}" dt="2023-10-19T21:12:05.744" v="1161" actId="478"/>
          <ac:picMkLst>
            <pc:docMk/>
            <pc:sldMk cId="18976532" sldId="260"/>
            <ac:picMk id="37" creationId="{B08FC4D0-5419-BAB1-B473-B8C48D1A7252}"/>
          </ac:picMkLst>
        </pc:picChg>
        <pc:picChg chg="add mod">
          <ac:chgData name="Emanuela Camera" userId="5b6f701dccc636a3" providerId="LiveId" clId="{7187C350-6735-4583-A566-CBFCAD0B5A61}" dt="2023-10-19T21:17:01.009" v="1279" actId="1076"/>
          <ac:picMkLst>
            <pc:docMk/>
            <pc:sldMk cId="18976532" sldId="260"/>
            <ac:picMk id="43" creationId="{9F024C4B-A1D3-A870-6FB6-4E903280986E}"/>
          </ac:picMkLst>
        </pc:picChg>
        <pc:picChg chg="add mod">
          <ac:chgData name="Emanuela Camera" userId="5b6f701dccc636a3" providerId="LiveId" clId="{7187C350-6735-4583-A566-CBFCAD0B5A61}" dt="2023-10-19T21:17:07.763" v="1281" actId="1076"/>
          <ac:picMkLst>
            <pc:docMk/>
            <pc:sldMk cId="18976532" sldId="260"/>
            <ac:picMk id="47" creationId="{873C2F5F-A026-4F3E-458F-BF84C47518C6}"/>
          </ac:picMkLst>
        </pc:picChg>
        <pc:picChg chg="add mod">
          <ac:chgData name="Emanuela Camera" userId="5b6f701dccc636a3" providerId="LiveId" clId="{7187C350-6735-4583-A566-CBFCAD0B5A61}" dt="2023-10-19T21:19:18.211" v="1310" actId="1076"/>
          <ac:picMkLst>
            <pc:docMk/>
            <pc:sldMk cId="18976532" sldId="260"/>
            <ac:picMk id="48" creationId="{133C5798-56D3-70D0-B57A-A49B03C287FC}"/>
          </ac:picMkLst>
        </pc:picChg>
        <pc:picChg chg="add mod">
          <ac:chgData name="Emanuela Camera" userId="5b6f701dccc636a3" providerId="LiveId" clId="{7187C350-6735-4583-A566-CBFCAD0B5A61}" dt="2023-10-19T21:16:50.739" v="1277" actId="12788"/>
          <ac:picMkLst>
            <pc:docMk/>
            <pc:sldMk cId="18976532" sldId="260"/>
            <ac:picMk id="49" creationId="{5DEED139-EE26-4E59-D8E6-C4A3C3E561A0}"/>
          </ac:picMkLst>
        </pc:picChg>
        <pc:picChg chg="add del mod">
          <ac:chgData name="Emanuela Camera" userId="5b6f701dccc636a3" providerId="LiveId" clId="{7187C350-6735-4583-A566-CBFCAD0B5A61}" dt="2023-10-19T21:06:32.059" v="1081" actId="478"/>
          <ac:picMkLst>
            <pc:docMk/>
            <pc:sldMk cId="18976532" sldId="260"/>
            <ac:picMk id="50" creationId="{F48369A7-EE75-263A-3A72-38823B13EE37}"/>
          </ac:picMkLst>
        </pc:picChg>
        <pc:picChg chg="add mod">
          <ac:chgData name="Emanuela Camera" userId="5b6f701dccc636a3" providerId="LiveId" clId="{7187C350-6735-4583-A566-CBFCAD0B5A61}" dt="2023-10-19T21:17:18.897" v="1284" actId="1076"/>
          <ac:picMkLst>
            <pc:docMk/>
            <pc:sldMk cId="18976532" sldId="260"/>
            <ac:picMk id="54" creationId="{7D7CA260-082E-7CE5-8B7A-958F733152D1}"/>
          </ac:picMkLst>
        </pc:picChg>
        <pc:picChg chg="add mod">
          <ac:chgData name="Emanuela Camera" userId="5b6f701dccc636a3" providerId="LiveId" clId="{7187C350-6735-4583-A566-CBFCAD0B5A61}" dt="2023-10-19T21:17:10.181" v="1282" actId="1076"/>
          <ac:picMkLst>
            <pc:docMk/>
            <pc:sldMk cId="18976532" sldId="260"/>
            <ac:picMk id="55" creationId="{7DD16F1E-009E-5D6D-245B-51CD286ABC80}"/>
          </ac:picMkLst>
        </pc:picChg>
        <pc:picChg chg="add mod">
          <ac:chgData name="Emanuela Camera" userId="5b6f701dccc636a3" providerId="LiveId" clId="{7187C350-6735-4583-A566-CBFCAD0B5A61}" dt="2023-10-19T21:19:18.211" v="1310" actId="1076"/>
          <ac:picMkLst>
            <pc:docMk/>
            <pc:sldMk cId="18976532" sldId="260"/>
            <ac:picMk id="56" creationId="{BDB4A5B8-2FC7-EB5A-C2EF-826C7CBCA6D5}"/>
          </ac:picMkLst>
        </pc:picChg>
        <pc:picChg chg="add del mod">
          <ac:chgData name="Emanuela Camera" userId="5b6f701dccc636a3" providerId="LiveId" clId="{7187C350-6735-4583-A566-CBFCAD0B5A61}" dt="2023-10-19T21:12:44.665" v="1169" actId="478"/>
          <ac:picMkLst>
            <pc:docMk/>
            <pc:sldMk cId="18976532" sldId="260"/>
            <ac:picMk id="57" creationId="{3678E8CD-6359-77D2-611D-FF5A10FCFA74}"/>
          </ac:picMkLst>
        </pc:picChg>
        <pc:picChg chg="add mod">
          <ac:chgData name="Emanuela Camera" userId="5b6f701dccc636a3" providerId="LiveId" clId="{7187C350-6735-4583-A566-CBFCAD0B5A61}" dt="2023-10-19T21:16:50.739" v="1277" actId="12788"/>
          <ac:picMkLst>
            <pc:docMk/>
            <pc:sldMk cId="18976532" sldId="260"/>
            <ac:picMk id="59" creationId="{13020F66-609B-57C8-BB9B-0D1C1ECB4D7C}"/>
          </ac:picMkLst>
        </pc:picChg>
        <pc:picChg chg="add mod">
          <ac:chgData name="Emanuela Camera" userId="5b6f701dccc636a3" providerId="LiveId" clId="{7187C350-6735-4583-A566-CBFCAD0B5A61}" dt="2023-10-19T21:17:34.811" v="1287" actId="1076"/>
          <ac:picMkLst>
            <pc:docMk/>
            <pc:sldMk cId="18976532" sldId="260"/>
            <ac:picMk id="60" creationId="{A74A9A47-0BB4-2324-CCAE-9A8491E45E7F}"/>
          </ac:picMkLst>
        </pc:picChg>
        <pc:picChg chg="add mod">
          <ac:chgData name="Emanuela Camera" userId="5b6f701dccc636a3" providerId="LiveId" clId="{7187C350-6735-4583-A566-CBFCAD0B5A61}" dt="2023-10-19T21:20:04.007" v="1314" actId="1076"/>
          <ac:picMkLst>
            <pc:docMk/>
            <pc:sldMk cId="18976532" sldId="260"/>
            <ac:picMk id="63" creationId="{8AF6872A-ADB0-ADFC-EB7D-FD73C54DEBA6}"/>
          </ac:picMkLst>
        </pc:picChg>
        <pc:picChg chg="add mod">
          <ac:chgData name="Emanuela Camera" userId="5b6f701dccc636a3" providerId="LiveId" clId="{7187C350-6735-4583-A566-CBFCAD0B5A61}" dt="2023-10-19T21:19:59.947" v="1313" actId="1076"/>
          <ac:picMkLst>
            <pc:docMk/>
            <pc:sldMk cId="18976532" sldId="260"/>
            <ac:picMk id="65" creationId="{8C624ECF-118E-07D7-64FA-A70ABBF92155}"/>
          </ac:picMkLst>
        </pc:picChg>
        <pc:picChg chg="add mod">
          <ac:chgData name="Emanuela Camera" userId="5b6f701dccc636a3" providerId="LiveId" clId="{7187C350-6735-4583-A566-CBFCAD0B5A61}" dt="2023-10-19T21:20:08.505" v="1315" actId="1076"/>
          <ac:picMkLst>
            <pc:docMk/>
            <pc:sldMk cId="18976532" sldId="260"/>
            <ac:picMk id="66" creationId="{1B231CF5-C70E-7743-7E29-890BD9C42EB8}"/>
          </ac:picMkLst>
        </pc:picChg>
        <pc:picChg chg="add mod">
          <ac:chgData name="Emanuela Camera" userId="5b6f701dccc636a3" providerId="LiveId" clId="{7187C350-6735-4583-A566-CBFCAD0B5A61}" dt="2023-10-19T21:20:11.611" v="1316" actId="1076"/>
          <ac:picMkLst>
            <pc:docMk/>
            <pc:sldMk cId="18976532" sldId="260"/>
            <ac:picMk id="68" creationId="{E5828487-C2FA-0717-8176-2ADB258DA498}"/>
          </ac:picMkLst>
        </pc:picChg>
        <pc:cxnChg chg="del">
          <ac:chgData name="Emanuela Camera" userId="5b6f701dccc636a3" providerId="LiveId" clId="{7187C350-6735-4583-A566-CBFCAD0B5A61}" dt="2023-10-19T20:19:56.577" v="6" actId="478"/>
          <ac:cxnSpMkLst>
            <pc:docMk/>
            <pc:sldMk cId="18976532" sldId="260"/>
            <ac:cxnSpMk id="9" creationId="{303E569A-8C1D-4142-E967-FC3ECA1C408D}"/>
          </ac:cxnSpMkLst>
        </pc:cxnChg>
        <pc:cxnChg chg="del">
          <ac:chgData name="Emanuela Camera" userId="5b6f701dccc636a3" providerId="LiveId" clId="{7187C350-6735-4583-A566-CBFCAD0B5A61}" dt="2023-10-19T20:19:56.577" v="6" actId="478"/>
          <ac:cxnSpMkLst>
            <pc:docMk/>
            <pc:sldMk cId="18976532" sldId="260"/>
            <ac:cxnSpMk id="10" creationId="{BA4FCE7E-DA89-C205-439F-7A1F49AB1955}"/>
          </ac:cxnSpMkLst>
        </pc:cxnChg>
      </pc:sldChg>
      <pc:sldChg chg="addSp delSp modSp mod">
        <pc:chgData name="Emanuela Camera" userId="5b6f701dccc636a3" providerId="LiveId" clId="{7187C350-6735-4583-A566-CBFCAD0B5A61}" dt="2023-10-19T21:30:05.935" v="1462" actId="1076"/>
        <pc:sldMkLst>
          <pc:docMk/>
          <pc:sldMk cId="10597243" sldId="261"/>
        </pc:sldMkLst>
        <pc:spChg chg="del">
          <ac:chgData name="Emanuela Camera" userId="5b6f701dccc636a3" providerId="LiveId" clId="{7187C350-6735-4583-A566-CBFCAD0B5A61}" dt="2023-10-19T20:20:00.393" v="7" actId="478"/>
          <ac:spMkLst>
            <pc:docMk/>
            <pc:sldMk cId="10597243" sldId="261"/>
            <ac:spMk id="2" creationId="{6A86B169-BF11-84D3-4B42-E944970DD250}"/>
          </ac:spMkLst>
        </pc:spChg>
        <pc:spChg chg="add del mod">
          <ac:chgData name="Emanuela Camera" userId="5b6f701dccc636a3" providerId="LiveId" clId="{7187C350-6735-4583-A566-CBFCAD0B5A61}" dt="2023-10-19T20:20:02.086" v="8" actId="478"/>
          <ac:spMkLst>
            <pc:docMk/>
            <pc:sldMk cId="10597243" sldId="261"/>
            <ac:spMk id="4" creationId="{BE5D4DAA-2570-E75D-A986-A5807CD0A628}"/>
          </ac:spMkLst>
        </pc:spChg>
        <pc:spChg chg="add mod">
          <ac:chgData name="Emanuela Camera" userId="5b6f701dccc636a3" providerId="LiveId" clId="{7187C350-6735-4583-A566-CBFCAD0B5A61}" dt="2023-10-19T20:59:33.066" v="863" actId="1076"/>
          <ac:spMkLst>
            <pc:docMk/>
            <pc:sldMk cId="10597243" sldId="261"/>
            <ac:spMk id="5" creationId="{B01A70FC-F9CB-7393-962C-3A8DFEC97276}"/>
          </ac:spMkLst>
        </pc:spChg>
        <pc:spChg chg="add del">
          <ac:chgData name="Emanuela Camera" userId="5b6f701dccc636a3" providerId="LiveId" clId="{7187C350-6735-4583-A566-CBFCAD0B5A61}" dt="2023-10-19T20:24:21.555" v="101" actId="478"/>
          <ac:spMkLst>
            <pc:docMk/>
            <pc:sldMk cId="10597243" sldId="261"/>
            <ac:spMk id="6" creationId="{B4360A9F-BB57-FADE-FA34-CE9935B17328}"/>
          </ac:spMkLst>
        </pc:spChg>
        <pc:spChg chg="add mod">
          <ac:chgData name="Emanuela Camera" userId="5b6f701dccc636a3" providerId="LiveId" clId="{7187C350-6735-4583-A566-CBFCAD0B5A61}" dt="2023-10-19T20:59:33.066" v="863" actId="1076"/>
          <ac:spMkLst>
            <pc:docMk/>
            <pc:sldMk cId="10597243" sldId="261"/>
            <ac:spMk id="8" creationId="{36B48743-BEC0-0ED7-8760-597599F87CD2}"/>
          </ac:spMkLst>
        </pc:spChg>
        <pc:spChg chg="add mod">
          <ac:chgData name="Emanuela Camera" userId="5b6f701dccc636a3" providerId="LiveId" clId="{7187C350-6735-4583-A566-CBFCAD0B5A61}" dt="2023-10-19T20:59:33.066" v="863" actId="1076"/>
          <ac:spMkLst>
            <pc:docMk/>
            <pc:sldMk cId="10597243" sldId="261"/>
            <ac:spMk id="9" creationId="{415ED8A7-E060-7CBF-1A71-E19C717F61FC}"/>
          </ac:spMkLst>
        </pc:spChg>
        <pc:spChg chg="add del mod">
          <ac:chgData name="Emanuela Camera" userId="5b6f701dccc636a3" providerId="LiveId" clId="{7187C350-6735-4583-A566-CBFCAD0B5A61}" dt="2023-10-19T20:43:46.930" v="588" actId="21"/>
          <ac:spMkLst>
            <pc:docMk/>
            <pc:sldMk cId="10597243" sldId="261"/>
            <ac:spMk id="10" creationId="{69B10608-0157-0228-02F2-57B46ACB500D}"/>
          </ac:spMkLst>
        </pc:spChg>
        <pc:spChg chg="add del mod">
          <ac:chgData name="Emanuela Camera" userId="5b6f701dccc636a3" providerId="LiveId" clId="{7187C350-6735-4583-A566-CBFCAD0B5A61}" dt="2023-10-19T20:33:36.567" v="386" actId="478"/>
          <ac:spMkLst>
            <pc:docMk/>
            <pc:sldMk cId="10597243" sldId="261"/>
            <ac:spMk id="12" creationId="{764C3C7C-1836-40C8-6B00-7C6C7372E6FC}"/>
          </ac:spMkLst>
        </pc:spChg>
        <pc:spChg chg="add del mod">
          <ac:chgData name="Emanuela Camera" userId="5b6f701dccc636a3" providerId="LiveId" clId="{7187C350-6735-4583-A566-CBFCAD0B5A61}" dt="2023-10-19T20:43:46.930" v="588" actId="21"/>
          <ac:spMkLst>
            <pc:docMk/>
            <pc:sldMk cId="10597243" sldId="261"/>
            <ac:spMk id="14" creationId="{316281DD-0FCF-98F0-A312-7C72285B4E9D}"/>
          </ac:spMkLst>
        </pc:spChg>
        <pc:spChg chg="add del mod">
          <ac:chgData name="Emanuela Camera" userId="5b6f701dccc636a3" providerId="LiveId" clId="{7187C350-6735-4583-A566-CBFCAD0B5A61}" dt="2023-10-19T20:43:46.930" v="588" actId="21"/>
          <ac:spMkLst>
            <pc:docMk/>
            <pc:sldMk cId="10597243" sldId="261"/>
            <ac:spMk id="15" creationId="{2CB7E439-4480-0028-9E0F-E1F1F19DA534}"/>
          </ac:spMkLst>
        </pc:spChg>
        <pc:spChg chg="del">
          <ac:chgData name="Emanuela Camera" userId="5b6f701dccc636a3" providerId="LiveId" clId="{7187C350-6735-4583-A566-CBFCAD0B5A61}" dt="2023-10-19T20:20:03.851" v="9" actId="478"/>
          <ac:spMkLst>
            <pc:docMk/>
            <pc:sldMk cId="10597243" sldId="261"/>
            <ac:spMk id="16" creationId="{00000000-0000-0000-0000-000000000000}"/>
          </ac:spMkLst>
        </pc:spChg>
        <pc:spChg chg="add del mod">
          <ac:chgData name="Emanuela Camera" userId="5b6f701dccc636a3" providerId="LiveId" clId="{7187C350-6735-4583-A566-CBFCAD0B5A61}" dt="2023-10-19T20:43:46.930" v="588" actId="21"/>
          <ac:spMkLst>
            <pc:docMk/>
            <pc:sldMk cId="10597243" sldId="261"/>
            <ac:spMk id="17" creationId="{D0B6B1D7-72A9-1E39-410F-B627B3C2D796}"/>
          </ac:spMkLst>
        </pc:spChg>
        <pc:spChg chg="add del mod">
          <ac:chgData name="Emanuela Camera" userId="5b6f701dccc636a3" providerId="LiveId" clId="{7187C350-6735-4583-A566-CBFCAD0B5A61}" dt="2023-10-19T20:43:46.930" v="588" actId="21"/>
          <ac:spMkLst>
            <pc:docMk/>
            <pc:sldMk cId="10597243" sldId="261"/>
            <ac:spMk id="18" creationId="{F969F22E-19F2-AFD8-36BA-D56010846FF4}"/>
          </ac:spMkLst>
        </pc:spChg>
        <pc:spChg chg="add del mod">
          <ac:chgData name="Emanuela Camera" userId="5b6f701dccc636a3" providerId="LiveId" clId="{7187C350-6735-4583-A566-CBFCAD0B5A61}" dt="2023-10-19T20:43:46.930" v="588" actId="21"/>
          <ac:spMkLst>
            <pc:docMk/>
            <pc:sldMk cId="10597243" sldId="261"/>
            <ac:spMk id="20" creationId="{5872CA8F-2BB6-E615-918C-8D9A47F5DBFD}"/>
          </ac:spMkLst>
        </pc:spChg>
        <pc:spChg chg="add del mod">
          <ac:chgData name="Emanuela Camera" userId="5b6f701dccc636a3" providerId="LiveId" clId="{7187C350-6735-4583-A566-CBFCAD0B5A61}" dt="2023-10-19T20:43:46.930" v="588" actId="21"/>
          <ac:spMkLst>
            <pc:docMk/>
            <pc:sldMk cId="10597243" sldId="261"/>
            <ac:spMk id="21" creationId="{B84DEF5D-0458-9D26-EC23-45C9294C783F}"/>
          </ac:spMkLst>
        </pc:spChg>
        <pc:spChg chg="add del mod">
          <ac:chgData name="Emanuela Camera" userId="5b6f701dccc636a3" providerId="LiveId" clId="{7187C350-6735-4583-A566-CBFCAD0B5A61}" dt="2023-10-19T20:43:46.930" v="588" actId="21"/>
          <ac:spMkLst>
            <pc:docMk/>
            <pc:sldMk cId="10597243" sldId="261"/>
            <ac:spMk id="22" creationId="{842F8FA8-2AFE-989E-CA25-3ACEBA60E500}"/>
          </ac:spMkLst>
        </pc:spChg>
        <pc:spChg chg="add del mod">
          <ac:chgData name="Emanuela Camera" userId="5b6f701dccc636a3" providerId="LiveId" clId="{7187C350-6735-4583-A566-CBFCAD0B5A61}" dt="2023-10-19T20:43:46.930" v="588" actId="21"/>
          <ac:spMkLst>
            <pc:docMk/>
            <pc:sldMk cId="10597243" sldId="261"/>
            <ac:spMk id="23" creationId="{EA786971-992F-C81C-0437-77D06BED3CDA}"/>
          </ac:spMkLst>
        </pc:spChg>
        <pc:spChg chg="add del mod">
          <ac:chgData name="Emanuela Camera" userId="5b6f701dccc636a3" providerId="LiveId" clId="{7187C350-6735-4583-A566-CBFCAD0B5A61}" dt="2023-10-19T20:43:46.930" v="588" actId="21"/>
          <ac:spMkLst>
            <pc:docMk/>
            <pc:sldMk cId="10597243" sldId="261"/>
            <ac:spMk id="24" creationId="{F0471312-8562-749F-9536-ACE3AC3E8E36}"/>
          </ac:spMkLst>
        </pc:spChg>
        <pc:spChg chg="add del mod">
          <ac:chgData name="Emanuela Camera" userId="5b6f701dccc636a3" providerId="LiveId" clId="{7187C350-6735-4583-A566-CBFCAD0B5A61}" dt="2023-10-19T20:43:46.930" v="588" actId="21"/>
          <ac:spMkLst>
            <pc:docMk/>
            <pc:sldMk cId="10597243" sldId="261"/>
            <ac:spMk id="25" creationId="{341280FF-1EAA-9231-2241-01980E73C3D3}"/>
          </ac:spMkLst>
        </pc:spChg>
        <pc:spChg chg="add del mod">
          <ac:chgData name="Emanuela Camera" userId="5b6f701dccc636a3" providerId="LiveId" clId="{7187C350-6735-4583-A566-CBFCAD0B5A61}" dt="2023-10-19T20:43:46.930" v="588" actId="21"/>
          <ac:spMkLst>
            <pc:docMk/>
            <pc:sldMk cId="10597243" sldId="261"/>
            <ac:spMk id="26" creationId="{AD9EEB91-78CC-8C21-C06E-F57461F109D2}"/>
          </ac:spMkLst>
        </pc:spChg>
        <pc:spChg chg="add del mod">
          <ac:chgData name="Emanuela Camera" userId="5b6f701dccc636a3" providerId="LiveId" clId="{7187C350-6735-4583-A566-CBFCAD0B5A61}" dt="2023-10-19T20:43:46.930" v="588" actId="21"/>
          <ac:spMkLst>
            <pc:docMk/>
            <pc:sldMk cId="10597243" sldId="261"/>
            <ac:spMk id="27" creationId="{C2AC4089-632A-A940-F731-275E8AE1BCCA}"/>
          </ac:spMkLst>
        </pc:spChg>
        <pc:spChg chg="add del mod">
          <ac:chgData name="Emanuela Camera" userId="5b6f701dccc636a3" providerId="LiveId" clId="{7187C350-6735-4583-A566-CBFCAD0B5A61}" dt="2023-10-19T20:43:46.930" v="588" actId="21"/>
          <ac:spMkLst>
            <pc:docMk/>
            <pc:sldMk cId="10597243" sldId="261"/>
            <ac:spMk id="28" creationId="{7644DC7A-977C-7CD4-D3FC-BCA18A5B55DC}"/>
          </ac:spMkLst>
        </pc:spChg>
        <pc:spChg chg="add mod">
          <ac:chgData name="Emanuela Camera" userId="5b6f701dccc636a3" providerId="LiveId" clId="{7187C350-6735-4583-A566-CBFCAD0B5A61}" dt="2023-10-19T21:25:29.899" v="1370" actId="113"/>
          <ac:spMkLst>
            <pc:docMk/>
            <pc:sldMk cId="10597243" sldId="261"/>
            <ac:spMk id="29" creationId="{23E3A894-3C2C-F26E-3D15-0F60CBFDD6E4}"/>
          </ac:spMkLst>
        </pc:spChg>
        <pc:spChg chg="add del mod">
          <ac:chgData name="Emanuela Camera" userId="5b6f701dccc636a3" providerId="LiveId" clId="{7187C350-6735-4583-A566-CBFCAD0B5A61}" dt="2023-10-19T20:45:37.574" v="662" actId="478"/>
          <ac:spMkLst>
            <pc:docMk/>
            <pc:sldMk cId="10597243" sldId="261"/>
            <ac:spMk id="30" creationId="{581D1432-E6FA-6C13-91EE-2A3A8A25BABF}"/>
          </ac:spMkLst>
        </pc:spChg>
        <pc:spChg chg="add del mod">
          <ac:chgData name="Emanuela Camera" userId="5b6f701dccc636a3" providerId="LiveId" clId="{7187C350-6735-4583-A566-CBFCAD0B5A61}" dt="2023-10-19T20:45:37.574" v="662" actId="478"/>
          <ac:spMkLst>
            <pc:docMk/>
            <pc:sldMk cId="10597243" sldId="261"/>
            <ac:spMk id="31" creationId="{520FB23D-281D-2F07-C5B0-D23EA18BD655}"/>
          </ac:spMkLst>
        </pc:spChg>
        <pc:spChg chg="add del mod">
          <ac:chgData name="Emanuela Camera" userId="5b6f701dccc636a3" providerId="LiveId" clId="{7187C350-6735-4583-A566-CBFCAD0B5A61}" dt="2023-10-19T20:45:37.574" v="662" actId="478"/>
          <ac:spMkLst>
            <pc:docMk/>
            <pc:sldMk cId="10597243" sldId="261"/>
            <ac:spMk id="32" creationId="{66E8409E-01EB-6712-AFF2-F6C2D1E31332}"/>
          </ac:spMkLst>
        </pc:spChg>
        <pc:spChg chg="add del mod">
          <ac:chgData name="Emanuela Camera" userId="5b6f701dccc636a3" providerId="LiveId" clId="{7187C350-6735-4583-A566-CBFCAD0B5A61}" dt="2023-10-19T20:45:37.574" v="662" actId="478"/>
          <ac:spMkLst>
            <pc:docMk/>
            <pc:sldMk cId="10597243" sldId="261"/>
            <ac:spMk id="33" creationId="{B3425700-B9D2-7205-E4D7-F3A89A961BE3}"/>
          </ac:spMkLst>
        </pc:spChg>
        <pc:spChg chg="add del mod">
          <ac:chgData name="Emanuela Camera" userId="5b6f701dccc636a3" providerId="LiveId" clId="{7187C350-6735-4583-A566-CBFCAD0B5A61}" dt="2023-10-19T20:46:23.583" v="687" actId="478"/>
          <ac:spMkLst>
            <pc:docMk/>
            <pc:sldMk cId="10597243" sldId="261"/>
            <ac:spMk id="34" creationId="{DC9D97E9-74CA-DC7E-CA87-82A7E89EB3CC}"/>
          </ac:spMkLst>
        </pc:spChg>
        <pc:spChg chg="add del mod">
          <ac:chgData name="Emanuela Camera" userId="5b6f701dccc636a3" providerId="LiveId" clId="{7187C350-6735-4583-A566-CBFCAD0B5A61}" dt="2023-10-19T20:45:37.574" v="662" actId="478"/>
          <ac:spMkLst>
            <pc:docMk/>
            <pc:sldMk cId="10597243" sldId="261"/>
            <ac:spMk id="35" creationId="{34295F3F-4CC9-6B47-9C0C-C2B545B1723D}"/>
          </ac:spMkLst>
        </pc:spChg>
        <pc:spChg chg="add del mod">
          <ac:chgData name="Emanuela Camera" userId="5b6f701dccc636a3" providerId="LiveId" clId="{7187C350-6735-4583-A566-CBFCAD0B5A61}" dt="2023-10-19T20:45:43.517" v="664" actId="478"/>
          <ac:spMkLst>
            <pc:docMk/>
            <pc:sldMk cId="10597243" sldId="261"/>
            <ac:spMk id="36" creationId="{03ABF314-C406-75FA-B9BE-C439265B9914}"/>
          </ac:spMkLst>
        </pc:spChg>
        <pc:spChg chg="add del mod">
          <ac:chgData name="Emanuela Camera" userId="5b6f701dccc636a3" providerId="LiveId" clId="{7187C350-6735-4583-A566-CBFCAD0B5A61}" dt="2023-10-19T20:45:42.084" v="663" actId="478"/>
          <ac:spMkLst>
            <pc:docMk/>
            <pc:sldMk cId="10597243" sldId="261"/>
            <ac:spMk id="37" creationId="{DB385C64-69F6-44AE-027D-23E82945438C}"/>
          </ac:spMkLst>
        </pc:spChg>
        <pc:spChg chg="add del mod">
          <ac:chgData name="Emanuela Camera" userId="5b6f701dccc636a3" providerId="LiveId" clId="{7187C350-6735-4583-A566-CBFCAD0B5A61}" dt="2023-10-19T20:45:45.476" v="665" actId="478"/>
          <ac:spMkLst>
            <pc:docMk/>
            <pc:sldMk cId="10597243" sldId="261"/>
            <ac:spMk id="38" creationId="{1471B922-2437-9E02-2384-795AF69EFACD}"/>
          </ac:spMkLst>
        </pc:spChg>
        <pc:spChg chg="add del mod">
          <ac:chgData name="Emanuela Camera" userId="5b6f701dccc636a3" providerId="LiveId" clId="{7187C350-6735-4583-A566-CBFCAD0B5A61}" dt="2023-10-19T20:45:47.405" v="666" actId="478"/>
          <ac:spMkLst>
            <pc:docMk/>
            <pc:sldMk cId="10597243" sldId="261"/>
            <ac:spMk id="39" creationId="{B29335B9-FA74-422D-0532-8FCA6FD89E84}"/>
          </ac:spMkLst>
        </pc:spChg>
        <pc:spChg chg="add del mod">
          <ac:chgData name="Emanuela Camera" userId="5b6f701dccc636a3" providerId="LiveId" clId="{7187C350-6735-4583-A566-CBFCAD0B5A61}" dt="2023-10-19T20:45:49.174" v="667" actId="478"/>
          <ac:spMkLst>
            <pc:docMk/>
            <pc:sldMk cId="10597243" sldId="261"/>
            <ac:spMk id="40" creationId="{FFBAB1DF-74E7-60C9-FE30-04D7B5EE07BC}"/>
          </ac:spMkLst>
        </pc:spChg>
        <pc:spChg chg="add del mod">
          <ac:chgData name="Emanuela Camera" userId="5b6f701dccc636a3" providerId="LiveId" clId="{7187C350-6735-4583-A566-CBFCAD0B5A61}" dt="2023-10-19T20:45:51.071" v="668" actId="478"/>
          <ac:spMkLst>
            <pc:docMk/>
            <pc:sldMk cId="10597243" sldId="261"/>
            <ac:spMk id="41" creationId="{87FF719E-472A-F7CC-C361-1ACBF672FD8B}"/>
          </ac:spMkLst>
        </pc:spChg>
        <pc:spChg chg="add del mod">
          <ac:chgData name="Emanuela Camera" userId="5b6f701dccc636a3" providerId="LiveId" clId="{7187C350-6735-4583-A566-CBFCAD0B5A61}" dt="2023-10-19T20:45:52.339" v="669" actId="478"/>
          <ac:spMkLst>
            <pc:docMk/>
            <pc:sldMk cId="10597243" sldId="261"/>
            <ac:spMk id="42" creationId="{60B16D5A-CAA4-A34C-5A07-7CE528B2C96A}"/>
          </ac:spMkLst>
        </pc:spChg>
        <pc:spChg chg="add mod">
          <ac:chgData name="Emanuela Camera" userId="5b6f701dccc636a3" providerId="LiveId" clId="{7187C350-6735-4583-A566-CBFCAD0B5A61}" dt="2023-10-19T21:27:23.244" v="1406" actId="20577"/>
          <ac:spMkLst>
            <pc:docMk/>
            <pc:sldMk cId="10597243" sldId="261"/>
            <ac:spMk id="43" creationId="{AFB38A0B-0B88-C1A0-1F4A-21D6B9548CBE}"/>
          </ac:spMkLst>
        </pc:spChg>
        <pc:spChg chg="add mod">
          <ac:chgData name="Emanuela Camera" userId="5b6f701dccc636a3" providerId="LiveId" clId="{7187C350-6735-4583-A566-CBFCAD0B5A61}" dt="2023-10-19T20:59:33.066" v="863" actId="1076"/>
          <ac:spMkLst>
            <pc:docMk/>
            <pc:sldMk cId="10597243" sldId="261"/>
            <ac:spMk id="51" creationId="{5483B4D5-B804-3367-BF86-761EB09BBC12}"/>
          </ac:spMkLst>
        </pc:spChg>
        <pc:spChg chg="add mod">
          <ac:chgData name="Emanuela Camera" userId="5b6f701dccc636a3" providerId="LiveId" clId="{7187C350-6735-4583-A566-CBFCAD0B5A61}" dt="2023-10-19T21:30:05.935" v="1462" actId="1076"/>
          <ac:spMkLst>
            <pc:docMk/>
            <pc:sldMk cId="10597243" sldId="261"/>
            <ac:spMk id="56" creationId="{973BFBD5-FA37-6080-9309-F17FDBC0F53E}"/>
          </ac:spMkLst>
        </pc:spChg>
        <pc:spChg chg="add mod">
          <ac:chgData name="Emanuela Camera" userId="5b6f701dccc636a3" providerId="LiveId" clId="{7187C350-6735-4583-A566-CBFCAD0B5A61}" dt="2023-10-19T21:30:05.935" v="1462" actId="1076"/>
          <ac:spMkLst>
            <pc:docMk/>
            <pc:sldMk cId="10597243" sldId="261"/>
            <ac:spMk id="57" creationId="{7B316A13-F78F-228C-137E-A0F668F5FD86}"/>
          </ac:spMkLst>
        </pc:spChg>
        <pc:spChg chg="add mod">
          <ac:chgData name="Emanuela Camera" userId="5b6f701dccc636a3" providerId="LiveId" clId="{7187C350-6735-4583-A566-CBFCAD0B5A61}" dt="2023-10-19T21:30:05.935" v="1462" actId="1076"/>
          <ac:spMkLst>
            <pc:docMk/>
            <pc:sldMk cId="10597243" sldId="261"/>
            <ac:spMk id="58" creationId="{203A8F9D-5F33-454E-959F-321577873DD0}"/>
          </ac:spMkLst>
        </pc:spChg>
        <pc:picChg chg="add del mod">
          <ac:chgData name="Emanuela Camera" userId="5b6f701dccc636a3" providerId="LiveId" clId="{7187C350-6735-4583-A566-CBFCAD0B5A61}" dt="2023-10-19T20:47:26.544" v="713" actId="478"/>
          <ac:picMkLst>
            <pc:docMk/>
            <pc:sldMk cId="10597243" sldId="261"/>
            <ac:picMk id="7" creationId="{550D8107-A914-48D7-CAA6-419138033820}"/>
          </ac:picMkLst>
        </pc:picChg>
        <pc:picChg chg="add del mod">
          <ac:chgData name="Emanuela Camera" userId="5b6f701dccc636a3" providerId="LiveId" clId="{7187C350-6735-4583-A566-CBFCAD0B5A61}" dt="2023-10-19T20:54:01.434" v="775" actId="21"/>
          <ac:picMkLst>
            <pc:docMk/>
            <pc:sldMk cId="10597243" sldId="261"/>
            <ac:picMk id="44" creationId="{1049F2B3-9F93-882E-0AA3-4DAA9223526F}"/>
          </ac:picMkLst>
        </pc:picChg>
        <pc:picChg chg="add mod">
          <ac:chgData name="Emanuela Camera" userId="5b6f701dccc636a3" providerId="LiveId" clId="{7187C350-6735-4583-A566-CBFCAD0B5A61}" dt="2023-10-19T20:59:33.066" v="863" actId="1076"/>
          <ac:picMkLst>
            <pc:docMk/>
            <pc:sldMk cId="10597243" sldId="261"/>
            <ac:picMk id="45" creationId="{3E8037A6-A599-95E6-5F68-2BE2957E7573}"/>
          </ac:picMkLst>
        </pc:picChg>
        <pc:picChg chg="add mod">
          <ac:chgData name="Emanuela Camera" userId="5b6f701dccc636a3" providerId="LiveId" clId="{7187C350-6735-4583-A566-CBFCAD0B5A61}" dt="2023-10-19T20:59:33.066" v="863" actId="1076"/>
          <ac:picMkLst>
            <pc:docMk/>
            <pc:sldMk cId="10597243" sldId="261"/>
            <ac:picMk id="46" creationId="{9C438DEA-36FA-B999-B1AE-F7C7F5F1360D}"/>
          </ac:picMkLst>
        </pc:picChg>
        <pc:picChg chg="add mod">
          <ac:chgData name="Emanuela Camera" userId="5b6f701dccc636a3" providerId="LiveId" clId="{7187C350-6735-4583-A566-CBFCAD0B5A61}" dt="2023-10-19T20:59:33.066" v="863" actId="1076"/>
          <ac:picMkLst>
            <pc:docMk/>
            <pc:sldMk cId="10597243" sldId="261"/>
            <ac:picMk id="47" creationId="{31447BC1-44A8-52DE-E074-22A7031804E6}"/>
          </ac:picMkLst>
        </pc:picChg>
        <pc:picChg chg="add del mod">
          <ac:chgData name="Emanuela Camera" userId="5b6f701dccc636a3" providerId="LiveId" clId="{7187C350-6735-4583-A566-CBFCAD0B5A61}" dt="2023-10-19T20:52:38.960" v="762"/>
          <ac:picMkLst>
            <pc:docMk/>
            <pc:sldMk cId="10597243" sldId="261"/>
            <ac:picMk id="48" creationId="{189F23C7-FC14-8750-C65D-B01AD5CACE99}"/>
          </ac:picMkLst>
        </pc:picChg>
        <pc:picChg chg="add mod">
          <ac:chgData name="Emanuela Camera" userId="5b6f701dccc636a3" providerId="LiveId" clId="{7187C350-6735-4583-A566-CBFCAD0B5A61}" dt="2023-10-19T20:59:33.066" v="863" actId="1076"/>
          <ac:picMkLst>
            <pc:docMk/>
            <pc:sldMk cId="10597243" sldId="261"/>
            <ac:picMk id="49" creationId="{67FA7835-2B95-B801-1AB1-DB982B28DB8A}"/>
          </ac:picMkLst>
        </pc:picChg>
        <pc:picChg chg="add mod">
          <ac:chgData name="Emanuela Camera" userId="5b6f701dccc636a3" providerId="LiveId" clId="{7187C350-6735-4583-A566-CBFCAD0B5A61}" dt="2023-10-19T20:59:33.066" v="863" actId="1076"/>
          <ac:picMkLst>
            <pc:docMk/>
            <pc:sldMk cId="10597243" sldId="261"/>
            <ac:picMk id="50" creationId="{AD386617-2E7D-7DE6-9662-78589B7EDB6B}"/>
          </ac:picMkLst>
        </pc:picChg>
        <pc:picChg chg="add del mod">
          <ac:chgData name="Emanuela Camera" userId="5b6f701dccc636a3" providerId="LiveId" clId="{7187C350-6735-4583-A566-CBFCAD0B5A61}" dt="2023-10-19T20:56:11.504" v="811" actId="478"/>
          <ac:picMkLst>
            <pc:docMk/>
            <pc:sldMk cId="10597243" sldId="261"/>
            <ac:picMk id="52" creationId="{D54EED14-7A49-D754-9122-5FB287F716A6}"/>
          </ac:picMkLst>
        </pc:picChg>
        <pc:picChg chg="add del mod">
          <ac:chgData name="Emanuela Camera" userId="5b6f701dccc636a3" providerId="LiveId" clId="{7187C350-6735-4583-A566-CBFCAD0B5A61}" dt="2023-10-19T20:57:03.091" v="817" actId="478"/>
          <ac:picMkLst>
            <pc:docMk/>
            <pc:sldMk cId="10597243" sldId="261"/>
            <ac:picMk id="54" creationId="{F73272FE-96AE-1230-42A2-927DAD6428A5}"/>
          </ac:picMkLst>
        </pc:picChg>
        <pc:picChg chg="add mod">
          <ac:chgData name="Emanuela Camera" userId="5b6f701dccc636a3" providerId="LiveId" clId="{7187C350-6735-4583-A566-CBFCAD0B5A61}" dt="2023-10-19T20:59:33.066" v="863" actId="1076"/>
          <ac:picMkLst>
            <pc:docMk/>
            <pc:sldMk cId="10597243" sldId="261"/>
            <ac:picMk id="55" creationId="{9ED6D3EA-2AAF-B413-D79E-D790FE1383B1}"/>
          </ac:picMkLst>
        </pc:picChg>
        <pc:picChg chg="add mod">
          <ac:chgData name="Emanuela Camera" userId="5b6f701dccc636a3" providerId="LiveId" clId="{7187C350-6735-4583-A566-CBFCAD0B5A61}" dt="2023-10-19T21:30:05.935" v="1462" actId="1076"/>
          <ac:picMkLst>
            <pc:docMk/>
            <pc:sldMk cId="10597243" sldId="261"/>
            <ac:picMk id="1026" creationId="{2A1E0DA0-352E-EE1D-CFD9-4CC92F4EE36C}"/>
          </ac:picMkLst>
        </pc:picChg>
        <pc:picChg chg="add mod">
          <ac:chgData name="Emanuela Camera" userId="5b6f701dccc636a3" providerId="LiveId" clId="{7187C350-6735-4583-A566-CBFCAD0B5A61}" dt="2023-10-19T21:30:05.935" v="1462" actId="1076"/>
          <ac:picMkLst>
            <pc:docMk/>
            <pc:sldMk cId="10597243" sldId="261"/>
            <ac:picMk id="1030" creationId="{3BEC3159-9B8C-3AF4-D3EA-F9734A828BB9}"/>
          </ac:picMkLst>
        </pc:picChg>
        <pc:picChg chg="add mod">
          <ac:chgData name="Emanuela Camera" userId="5b6f701dccc636a3" providerId="LiveId" clId="{7187C350-6735-4583-A566-CBFCAD0B5A61}" dt="2023-10-19T21:30:05.935" v="1462" actId="1076"/>
          <ac:picMkLst>
            <pc:docMk/>
            <pc:sldMk cId="10597243" sldId="261"/>
            <ac:picMk id="1032" creationId="{D0E472A3-8811-D44B-E3D9-57DA1F8C8B95}"/>
          </ac:picMkLst>
        </pc:picChg>
        <pc:picChg chg="add mod">
          <ac:chgData name="Emanuela Camera" userId="5b6f701dccc636a3" providerId="LiveId" clId="{7187C350-6735-4583-A566-CBFCAD0B5A61}" dt="2023-10-19T21:30:05.935" v="1462" actId="1076"/>
          <ac:picMkLst>
            <pc:docMk/>
            <pc:sldMk cId="10597243" sldId="261"/>
            <ac:picMk id="1034" creationId="{F78F4A88-0306-EBC2-A63D-2914F87FE4B7}"/>
          </ac:picMkLst>
        </pc:picChg>
      </pc:sldChg>
      <pc:sldChg chg="addSp delSp modSp new mod">
        <pc:chgData name="Emanuela Camera" userId="5b6f701dccc636a3" providerId="LiveId" clId="{7187C350-6735-4583-A566-CBFCAD0B5A61}" dt="2023-10-19T21:28:48.833" v="1412" actId="1076"/>
        <pc:sldMkLst>
          <pc:docMk/>
          <pc:sldMk cId="2306512989" sldId="262"/>
        </pc:sldMkLst>
        <pc:spChg chg="del">
          <ac:chgData name="Emanuela Camera" userId="5b6f701dccc636a3" providerId="LiveId" clId="{7187C350-6735-4583-A566-CBFCAD0B5A61}" dt="2023-10-19T20:44:34.814" v="593" actId="478"/>
          <ac:spMkLst>
            <pc:docMk/>
            <pc:sldMk cId="2306512989" sldId="262"/>
            <ac:spMk id="2" creationId="{6BBF2FA2-352B-17D8-804C-1C43077C0728}"/>
          </ac:spMkLst>
        </pc:spChg>
        <pc:spChg chg="del">
          <ac:chgData name="Emanuela Camera" userId="5b6f701dccc636a3" providerId="LiveId" clId="{7187C350-6735-4583-A566-CBFCAD0B5A61}" dt="2023-10-19T20:44:37.432" v="594" actId="478"/>
          <ac:spMkLst>
            <pc:docMk/>
            <pc:sldMk cId="2306512989" sldId="262"/>
            <ac:spMk id="3" creationId="{8969D02F-E79B-7173-5E7C-743123DBCEBC}"/>
          </ac:spMkLst>
        </pc:spChg>
        <pc:spChg chg="add mod">
          <ac:chgData name="Emanuela Camera" userId="5b6f701dccc636a3" providerId="LiveId" clId="{7187C350-6735-4583-A566-CBFCAD0B5A61}" dt="2023-10-19T21:21:45.465" v="1332" actId="1076"/>
          <ac:spMkLst>
            <pc:docMk/>
            <pc:sldMk cId="2306512989" sldId="262"/>
            <ac:spMk id="5" creationId="{210950ED-B54A-27F2-40C8-B3A881DFE190}"/>
          </ac:spMkLst>
        </pc:spChg>
        <pc:spChg chg="add mod">
          <ac:chgData name="Emanuela Camera" userId="5b6f701dccc636a3" providerId="LiveId" clId="{7187C350-6735-4583-A566-CBFCAD0B5A61}" dt="2023-10-19T21:23:45.035" v="1353" actId="1076"/>
          <ac:spMkLst>
            <pc:docMk/>
            <pc:sldMk cId="2306512989" sldId="262"/>
            <ac:spMk id="6" creationId="{FDFFB6C8-A7ED-674D-D5E9-38A72BBDA2BF}"/>
          </ac:spMkLst>
        </pc:spChg>
        <pc:spChg chg="add mod">
          <ac:chgData name="Emanuela Camera" userId="5b6f701dccc636a3" providerId="LiveId" clId="{7187C350-6735-4583-A566-CBFCAD0B5A61}" dt="2023-10-19T21:23:45.035" v="1353" actId="1076"/>
          <ac:spMkLst>
            <pc:docMk/>
            <pc:sldMk cId="2306512989" sldId="262"/>
            <ac:spMk id="7" creationId="{CE88005D-143C-EF58-F7DA-DFE05145F847}"/>
          </ac:spMkLst>
        </pc:spChg>
        <pc:spChg chg="add mod">
          <ac:chgData name="Emanuela Camera" userId="5b6f701dccc636a3" providerId="LiveId" clId="{7187C350-6735-4583-A566-CBFCAD0B5A61}" dt="2023-10-19T21:23:45.035" v="1353" actId="1076"/>
          <ac:spMkLst>
            <pc:docMk/>
            <pc:sldMk cId="2306512989" sldId="262"/>
            <ac:spMk id="8" creationId="{9A0145C2-00EE-04CA-F4F5-D3E933A776C0}"/>
          </ac:spMkLst>
        </pc:spChg>
        <pc:spChg chg="add mod">
          <ac:chgData name="Emanuela Camera" userId="5b6f701dccc636a3" providerId="LiveId" clId="{7187C350-6735-4583-A566-CBFCAD0B5A61}" dt="2023-10-19T21:23:45.035" v="1353" actId="1076"/>
          <ac:spMkLst>
            <pc:docMk/>
            <pc:sldMk cId="2306512989" sldId="262"/>
            <ac:spMk id="9" creationId="{90510EC3-AF0A-0C95-C9B7-5B79198AADE5}"/>
          </ac:spMkLst>
        </pc:spChg>
        <pc:spChg chg="add mod">
          <ac:chgData name="Emanuela Camera" userId="5b6f701dccc636a3" providerId="LiveId" clId="{7187C350-6735-4583-A566-CBFCAD0B5A61}" dt="2023-10-19T21:21:45.465" v="1332" actId="1076"/>
          <ac:spMkLst>
            <pc:docMk/>
            <pc:sldMk cId="2306512989" sldId="262"/>
            <ac:spMk id="10" creationId="{61AC34E4-D5BF-9FDD-2FC4-A0778469DD61}"/>
          </ac:spMkLst>
        </pc:spChg>
        <pc:spChg chg="add mod">
          <ac:chgData name="Emanuela Camera" userId="5b6f701dccc636a3" providerId="LiveId" clId="{7187C350-6735-4583-A566-CBFCAD0B5A61}" dt="2023-10-19T21:23:45.035" v="1353" actId="1076"/>
          <ac:spMkLst>
            <pc:docMk/>
            <pc:sldMk cId="2306512989" sldId="262"/>
            <ac:spMk id="11" creationId="{BFB3F4EE-C64F-FB1B-66AE-0686A8031E02}"/>
          </ac:spMkLst>
        </pc:spChg>
        <pc:spChg chg="add mod">
          <ac:chgData name="Emanuela Camera" userId="5b6f701dccc636a3" providerId="LiveId" clId="{7187C350-6735-4583-A566-CBFCAD0B5A61}" dt="2023-10-19T21:23:45.035" v="1353" actId="1076"/>
          <ac:spMkLst>
            <pc:docMk/>
            <pc:sldMk cId="2306512989" sldId="262"/>
            <ac:spMk id="12" creationId="{9E0822F4-D499-FC11-A405-916816E803E1}"/>
          </ac:spMkLst>
        </pc:spChg>
        <pc:spChg chg="add mod">
          <ac:chgData name="Emanuela Camera" userId="5b6f701dccc636a3" providerId="LiveId" clId="{7187C350-6735-4583-A566-CBFCAD0B5A61}" dt="2023-10-19T21:23:45.035" v="1353" actId="1076"/>
          <ac:spMkLst>
            <pc:docMk/>
            <pc:sldMk cId="2306512989" sldId="262"/>
            <ac:spMk id="13" creationId="{BB71BA32-271E-D03E-039C-0D2B049951C4}"/>
          </ac:spMkLst>
        </pc:spChg>
        <pc:spChg chg="add mod">
          <ac:chgData name="Emanuela Camera" userId="5b6f701dccc636a3" providerId="LiveId" clId="{7187C350-6735-4583-A566-CBFCAD0B5A61}" dt="2023-10-19T21:24:41.475" v="1362" actId="1076"/>
          <ac:spMkLst>
            <pc:docMk/>
            <pc:sldMk cId="2306512989" sldId="262"/>
            <ac:spMk id="14" creationId="{34FF1434-E5F4-514F-2036-94344B14F9F9}"/>
          </ac:spMkLst>
        </pc:spChg>
        <pc:spChg chg="add mod">
          <ac:chgData name="Emanuela Camera" userId="5b6f701dccc636a3" providerId="LiveId" clId="{7187C350-6735-4583-A566-CBFCAD0B5A61}" dt="2023-10-19T21:24:41.475" v="1362" actId="1076"/>
          <ac:spMkLst>
            <pc:docMk/>
            <pc:sldMk cId="2306512989" sldId="262"/>
            <ac:spMk id="15" creationId="{02547D42-7B21-D235-2823-0E08946D0293}"/>
          </ac:spMkLst>
        </pc:spChg>
        <pc:spChg chg="add mod">
          <ac:chgData name="Emanuela Camera" userId="5b6f701dccc636a3" providerId="LiveId" clId="{7187C350-6735-4583-A566-CBFCAD0B5A61}" dt="2023-10-19T21:24:41.475" v="1362" actId="1076"/>
          <ac:spMkLst>
            <pc:docMk/>
            <pc:sldMk cId="2306512989" sldId="262"/>
            <ac:spMk id="16" creationId="{FBEE1B8D-6EFC-733E-9DBA-A1DF6C778B3B}"/>
          </ac:spMkLst>
        </pc:spChg>
        <pc:spChg chg="add mod">
          <ac:chgData name="Emanuela Camera" userId="5b6f701dccc636a3" providerId="LiveId" clId="{7187C350-6735-4583-A566-CBFCAD0B5A61}" dt="2023-10-19T21:24:41.475" v="1362" actId="1076"/>
          <ac:spMkLst>
            <pc:docMk/>
            <pc:sldMk cId="2306512989" sldId="262"/>
            <ac:spMk id="17" creationId="{294E7EE0-5D2D-4B7B-0FD1-D6690B8F1ACB}"/>
          </ac:spMkLst>
        </pc:spChg>
        <pc:spChg chg="add mod">
          <ac:chgData name="Emanuela Camera" userId="5b6f701dccc636a3" providerId="LiveId" clId="{7187C350-6735-4583-A566-CBFCAD0B5A61}" dt="2023-10-19T21:24:41.475" v="1362" actId="1076"/>
          <ac:spMkLst>
            <pc:docMk/>
            <pc:sldMk cId="2306512989" sldId="262"/>
            <ac:spMk id="18" creationId="{E2D22E87-07D1-98EA-1EFB-D2F6335D6B19}"/>
          </ac:spMkLst>
        </pc:spChg>
        <pc:spChg chg="add mod">
          <ac:chgData name="Emanuela Camera" userId="5b6f701dccc636a3" providerId="LiveId" clId="{7187C350-6735-4583-A566-CBFCAD0B5A61}" dt="2023-10-19T21:25:01.479" v="1369" actId="1076"/>
          <ac:spMkLst>
            <pc:docMk/>
            <pc:sldMk cId="2306512989" sldId="262"/>
            <ac:spMk id="19" creationId="{FA221A65-0FA1-6500-CCB1-F158CC71B14A}"/>
          </ac:spMkLst>
        </pc:spChg>
        <pc:picChg chg="add del">
          <ac:chgData name="Emanuela Camera" userId="5b6f701dccc636a3" providerId="LiveId" clId="{7187C350-6735-4583-A566-CBFCAD0B5A61}" dt="2023-10-19T20:44:31.787" v="592" actId="478"/>
          <ac:picMkLst>
            <pc:docMk/>
            <pc:sldMk cId="2306512989" sldId="262"/>
            <ac:picMk id="4" creationId="{ABD5016A-0BB9-09B8-2639-807739418ECC}"/>
          </ac:picMkLst>
        </pc:picChg>
        <pc:picChg chg="add mod">
          <ac:chgData name="Emanuela Camera" userId="5b6f701dccc636a3" providerId="LiveId" clId="{7187C350-6735-4583-A566-CBFCAD0B5A61}" dt="2023-10-19T21:20:45.780" v="1326" actId="1076"/>
          <ac:picMkLst>
            <pc:docMk/>
            <pc:sldMk cId="2306512989" sldId="262"/>
            <ac:picMk id="20" creationId="{6475C894-4337-3D7A-7CA2-395335C40DD0}"/>
          </ac:picMkLst>
        </pc:picChg>
        <pc:picChg chg="add mod">
          <ac:chgData name="Emanuela Camera" userId="5b6f701dccc636a3" providerId="LiveId" clId="{7187C350-6735-4583-A566-CBFCAD0B5A61}" dt="2023-10-19T21:28:48.833" v="1412" actId="1076"/>
          <ac:picMkLst>
            <pc:docMk/>
            <pc:sldMk cId="2306512989" sldId="262"/>
            <ac:picMk id="21" creationId="{5BB37311-B988-79A7-EB26-A34AB6D853A6}"/>
          </ac:picMkLst>
        </pc:picChg>
      </pc:sldChg>
      <pc:sldChg chg="delSp modSp add mod">
        <pc:chgData name="Emanuela Camera" userId="5b6f701dccc636a3" providerId="LiveId" clId="{7187C350-6735-4583-A566-CBFCAD0B5A61}" dt="2023-10-19T21:28:05.273" v="1409" actId="1076"/>
        <pc:sldMkLst>
          <pc:docMk/>
          <pc:sldMk cId="1781411752" sldId="263"/>
        </pc:sldMkLst>
        <pc:spChg chg="mod">
          <ac:chgData name="Emanuela Camera" userId="5b6f701dccc636a3" providerId="LiveId" clId="{7187C350-6735-4583-A566-CBFCAD0B5A61}" dt="2023-10-19T21:20:29.446" v="1324" actId="20577"/>
          <ac:spMkLst>
            <pc:docMk/>
            <pc:sldMk cId="1781411752" sldId="263"/>
            <ac:spMk id="36" creationId="{258FB4C8-B863-D371-0B30-50EB8EE09E0A}"/>
          </ac:spMkLst>
        </pc:spChg>
        <pc:spChg chg="del">
          <ac:chgData name="Emanuela Camera" userId="5b6f701dccc636a3" providerId="LiveId" clId="{7187C350-6735-4583-A566-CBFCAD0B5A61}" dt="2023-10-19T21:11:54.389" v="1160" actId="478"/>
          <ac:spMkLst>
            <pc:docMk/>
            <pc:sldMk cId="1781411752" sldId="263"/>
            <ac:spMk id="40" creationId="{36F962B1-C62D-B28D-DFFE-6A3B710854CC}"/>
          </ac:spMkLst>
        </pc:spChg>
        <pc:spChg chg="mod">
          <ac:chgData name="Emanuela Camera" userId="5b6f701dccc636a3" providerId="LiveId" clId="{7187C350-6735-4583-A566-CBFCAD0B5A61}" dt="2023-10-19T21:28:05.273" v="1409" actId="1076"/>
          <ac:spMkLst>
            <pc:docMk/>
            <pc:sldMk cId="1781411752" sldId="263"/>
            <ac:spMk id="42" creationId="{9C16E221-7891-E00B-75A6-670FE4F544ED}"/>
          </ac:spMkLst>
        </pc:spChg>
        <pc:spChg chg="mod">
          <ac:chgData name="Emanuela Camera" userId="5b6f701dccc636a3" providerId="LiveId" clId="{7187C350-6735-4583-A566-CBFCAD0B5A61}" dt="2023-10-19T21:28:00.612" v="1408" actId="1076"/>
          <ac:spMkLst>
            <pc:docMk/>
            <pc:sldMk cId="1781411752" sldId="263"/>
            <ac:spMk id="44" creationId="{4C2736DE-EBB2-73E0-7983-AB5824598394}"/>
          </ac:spMkLst>
        </pc:spChg>
        <pc:spChg chg="mod">
          <ac:chgData name="Emanuela Camera" userId="5b6f701dccc636a3" providerId="LiveId" clId="{7187C350-6735-4583-A566-CBFCAD0B5A61}" dt="2023-10-19T21:28:00.612" v="1408" actId="1076"/>
          <ac:spMkLst>
            <pc:docMk/>
            <pc:sldMk cId="1781411752" sldId="263"/>
            <ac:spMk id="45" creationId="{0BE8F23F-43A6-4080-2A66-62950273ECB4}"/>
          </ac:spMkLst>
        </pc:spChg>
        <pc:spChg chg="mod">
          <ac:chgData name="Emanuela Camera" userId="5b6f701dccc636a3" providerId="LiveId" clId="{7187C350-6735-4583-A566-CBFCAD0B5A61}" dt="2023-10-19T21:28:00.612" v="1408" actId="1076"/>
          <ac:spMkLst>
            <pc:docMk/>
            <pc:sldMk cId="1781411752" sldId="263"/>
            <ac:spMk id="46" creationId="{C0CCE61E-71FF-CFB6-75DB-9CF106AC2A5E}"/>
          </ac:spMkLst>
        </pc:spChg>
        <pc:spChg chg="mod">
          <ac:chgData name="Emanuela Camera" userId="5b6f701dccc636a3" providerId="LiveId" clId="{7187C350-6735-4583-A566-CBFCAD0B5A61}" dt="2023-10-19T21:28:00.612" v="1408" actId="1076"/>
          <ac:spMkLst>
            <pc:docMk/>
            <pc:sldMk cId="1781411752" sldId="263"/>
            <ac:spMk id="51" creationId="{26A39139-C6B0-D0F2-5E02-5F3C93CA487B}"/>
          </ac:spMkLst>
        </pc:spChg>
        <pc:spChg chg="mod">
          <ac:chgData name="Emanuela Camera" userId="5b6f701dccc636a3" providerId="LiveId" clId="{7187C350-6735-4583-A566-CBFCAD0B5A61}" dt="2023-10-19T21:28:00.612" v="1408" actId="1076"/>
          <ac:spMkLst>
            <pc:docMk/>
            <pc:sldMk cId="1781411752" sldId="263"/>
            <ac:spMk id="52" creationId="{A53947D1-E222-CC95-F3B9-C7BFCCC31921}"/>
          </ac:spMkLst>
        </pc:spChg>
        <pc:spChg chg="mod">
          <ac:chgData name="Emanuela Camera" userId="5b6f701dccc636a3" providerId="LiveId" clId="{7187C350-6735-4583-A566-CBFCAD0B5A61}" dt="2023-10-19T21:28:00.612" v="1408" actId="1076"/>
          <ac:spMkLst>
            <pc:docMk/>
            <pc:sldMk cId="1781411752" sldId="263"/>
            <ac:spMk id="53" creationId="{1A3DD366-C84A-1A58-6CD7-8B53376EC8ED}"/>
          </ac:spMkLst>
        </pc:spChg>
        <pc:picChg chg="mod">
          <ac:chgData name="Emanuela Camera" userId="5b6f701dccc636a3" providerId="LiveId" clId="{7187C350-6735-4583-A566-CBFCAD0B5A61}" dt="2023-10-19T21:28:00.612" v="1408" actId="1076"/>
          <ac:picMkLst>
            <pc:docMk/>
            <pc:sldMk cId="1781411752" sldId="263"/>
            <ac:picMk id="15" creationId="{A9FF4892-8EC8-FD8F-F7DC-B85E9403237F}"/>
          </ac:picMkLst>
        </pc:picChg>
        <pc:picChg chg="del">
          <ac:chgData name="Emanuela Camera" userId="5b6f701dccc636a3" providerId="LiveId" clId="{7187C350-6735-4583-A566-CBFCAD0B5A61}" dt="2023-10-19T21:11:52.541" v="1159" actId="478"/>
          <ac:picMkLst>
            <pc:docMk/>
            <pc:sldMk cId="1781411752" sldId="263"/>
            <ac:picMk id="22" creationId="{D05C61AD-7F8E-B88E-3B62-4036A78DC555}"/>
          </ac:picMkLst>
        </pc:picChg>
        <pc:picChg chg="mod">
          <ac:chgData name="Emanuela Camera" userId="5b6f701dccc636a3" providerId="LiveId" clId="{7187C350-6735-4583-A566-CBFCAD0B5A61}" dt="2023-10-19T21:28:05.273" v="1409" actId="1076"/>
          <ac:picMkLst>
            <pc:docMk/>
            <pc:sldMk cId="1781411752" sldId="263"/>
            <ac:picMk id="37" creationId="{B08FC4D0-5419-BAB1-B473-B8C48D1A7252}"/>
          </ac:picMkLst>
        </pc:picChg>
        <pc:picChg chg="mod">
          <ac:chgData name="Emanuela Camera" userId="5b6f701dccc636a3" providerId="LiveId" clId="{7187C350-6735-4583-A566-CBFCAD0B5A61}" dt="2023-10-19T21:28:00.612" v="1408" actId="1076"/>
          <ac:picMkLst>
            <pc:docMk/>
            <pc:sldMk cId="1781411752" sldId="263"/>
            <ac:picMk id="43" creationId="{9F024C4B-A1D3-A870-6FB6-4E903280986E}"/>
          </ac:picMkLst>
        </pc:picChg>
        <pc:picChg chg="mod">
          <ac:chgData name="Emanuela Camera" userId="5b6f701dccc636a3" providerId="LiveId" clId="{7187C350-6735-4583-A566-CBFCAD0B5A61}" dt="2023-10-19T21:28:00.612" v="1408" actId="1076"/>
          <ac:picMkLst>
            <pc:docMk/>
            <pc:sldMk cId="1781411752" sldId="263"/>
            <ac:picMk id="47" creationId="{873C2F5F-A026-4F3E-458F-BF84C47518C6}"/>
          </ac:picMkLst>
        </pc:picChg>
        <pc:picChg chg="mod">
          <ac:chgData name="Emanuela Camera" userId="5b6f701dccc636a3" providerId="LiveId" clId="{7187C350-6735-4583-A566-CBFCAD0B5A61}" dt="2023-10-19T21:28:00.612" v="1408" actId="1076"/>
          <ac:picMkLst>
            <pc:docMk/>
            <pc:sldMk cId="1781411752" sldId="263"/>
            <ac:picMk id="48" creationId="{133C5798-56D3-70D0-B57A-A49B03C287FC}"/>
          </ac:picMkLst>
        </pc:picChg>
        <pc:picChg chg="mod">
          <ac:chgData name="Emanuela Camera" userId="5b6f701dccc636a3" providerId="LiveId" clId="{7187C350-6735-4583-A566-CBFCAD0B5A61}" dt="2023-10-19T21:28:00.612" v="1408" actId="1076"/>
          <ac:picMkLst>
            <pc:docMk/>
            <pc:sldMk cId="1781411752" sldId="263"/>
            <ac:picMk id="49" creationId="{5DEED139-EE26-4E59-D8E6-C4A3C3E561A0}"/>
          </ac:picMkLst>
        </pc:picChg>
        <pc:picChg chg="mod">
          <ac:chgData name="Emanuela Camera" userId="5b6f701dccc636a3" providerId="LiveId" clId="{7187C350-6735-4583-A566-CBFCAD0B5A61}" dt="2023-10-19T21:28:00.612" v="1408" actId="1076"/>
          <ac:picMkLst>
            <pc:docMk/>
            <pc:sldMk cId="1781411752" sldId="263"/>
            <ac:picMk id="54" creationId="{7D7CA260-082E-7CE5-8B7A-958F733152D1}"/>
          </ac:picMkLst>
        </pc:picChg>
        <pc:picChg chg="mod">
          <ac:chgData name="Emanuela Camera" userId="5b6f701dccc636a3" providerId="LiveId" clId="{7187C350-6735-4583-A566-CBFCAD0B5A61}" dt="2023-10-19T21:28:00.612" v="1408" actId="1076"/>
          <ac:picMkLst>
            <pc:docMk/>
            <pc:sldMk cId="1781411752" sldId="263"/>
            <ac:picMk id="55" creationId="{7DD16F1E-009E-5D6D-245B-51CD286ABC80}"/>
          </ac:picMkLst>
        </pc:picChg>
        <pc:picChg chg="mod">
          <ac:chgData name="Emanuela Camera" userId="5b6f701dccc636a3" providerId="LiveId" clId="{7187C350-6735-4583-A566-CBFCAD0B5A61}" dt="2023-10-19T21:28:00.612" v="1408" actId="1076"/>
          <ac:picMkLst>
            <pc:docMk/>
            <pc:sldMk cId="1781411752" sldId="263"/>
            <ac:picMk id="56" creationId="{BDB4A5B8-2FC7-EB5A-C2EF-826C7CBCA6D5}"/>
          </ac:picMkLst>
        </pc:picChg>
      </pc:sldChg>
    </pc:docChg>
  </pc:docChgLst>
  <pc:docChgLst>
    <pc:chgData name="Emanuela Camera" userId="5b6f701dccc636a3" providerId="LiveId" clId="{2F75FACD-F82C-4C2C-BA36-A3383BF3DFAE}"/>
    <pc:docChg chg="custSel modSld">
      <pc:chgData name="Emanuela Camera" userId="5b6f701dccc636a3" providerId="LiveId" clId="{2F75FACD-F82C-4C2C-BA36-A3383BF3DFAE}" dt="2023-11-13T20:18:41.134" v="113" actId="20577"/>
      <pc:docMkLst>
        <pc:docMk/>
      </pc:docMkLst>
      <pc:sldChg chg="addSp delSp modSp mod">
        <pc:chgData name="Emanuela Camera" userId="5b6f701dccc636a3" providerId="LiveId" clId="{2F75FACD-F82C-4C2C-BA36-A3383BF3DFAE}" dt="2023-11-13T20:18:41.134" v="113" actId="20577"/>
        <pc:sldMkLst>
          <pc:docMk/>
          <pc:sldMk cId="10597243" sldId="261"/>
        </pc:sldMkLst>
        <pc:spChg chg="add mod">
          <ac:chgData name="Emanuela Camera" userId="5b6f701dccc636a3" providerId="LiveId" clId="{2F75FACD-F82C-4C2C-BA36-A3383BF3DFAE}" dt="2023-11-13T20:17:09.609" v="43" actId="1036"/>
          <ac:spMkLst>
            <pc:docMk/>
            <pc:sldMk cId="10597243" sldId="261"/>
            <ac:spMk id="3" creationId="{7EDAC079-8B85-8292-7F8C-162FEF7AD966}"/>
          </ac:spMkLst>
        </pc:spChg>
        <pc:spChg chg="mod">
          <ac:chgData name="Emanuela Camera" userId="5b6f701dccc636a3" providerId="LiveId" clId="{2F75FACD-F82C-4C2C-BA36-A3383BF3DFAE}" dt="2023-11-13T20:14:59.452" v="7" actId="1076"/>
          <ac:spMkLst>
            <pc:docMk/>
            <pc:sldMk cId="10597243" sldId="261"/>
            <ac:spMk id="5" creationId="{B01A70FC-F9CB-7393-962C-3A8DFEC97276}"/>
          </ac:spMkLst>
        </pc:spChg>
        <pc:spChg chg="mod">
          <ac:chgData name="Emanuela Camera" userId="5b6f701dccc636a3" providerId="LiveId" clId="{2F75FACD-F82C-4C2C-BA36-A3383BF3DFAE}" dt="2023-11-13T20:18:41.134" v="113" actId="20577"/>
          <ac:spMkLst>
            <pc:docMk/>
            <pc:sldMk cId="10597243" sldId="261"/>
            <ac:spMk id="8" creationId="{36B48743-BEC0-0ED7-8760-597599F87CD2}"/>
          </ac:spMkLst>
        </pc:spChg>
        <pc:spChg chg="mod">
          <ac:chgData name="Emanuela Camera" userId="5b6f701dccc636a3" providerId="LiveId" clId="{2F75FACD-F82C-4C2C-BA36-A3383BF3DFAE}" dt="2023-11-13T20:18:16.522" v="92" actId="1036"/>
          <ac:spMkLst>
            <pc:docMk/>
            <pc:sldMk cId="10597243" sldId="261"/>
            <ac:spMk id="9" creationId="{415ED8A7-E060-7CBF-1A71-E19C717F61FC}"/>
          </ac:spMkLst>
        </pc:spChg>
        <pc:spChg chg="mod">
          <ac:chgData name="Emanuela Camera" userId="5b6f701dccc636a3" providerId="LiveId" clId="{2F75FACD-F82C-4C2C-BA36-A3383BF3DFAE}" dt="2023-11-13T20:18:10.136" v="85" actId="1035"/>
          <ac:spMkLst>
            <pc:docMk/>
            <pc:sldMk cId="10597243" sldId="261"/>
            <ac:spMk id="29" creationId="{23E3A894-3C2C-F26E-3D15-0F60CBFDD6E4}"/>
          </ac:spMkLst>
        </pc:spChg>
        <pc:spChg chg="mod">
          <ac:chgData name="Emanuela Camera" userId="5b6f701dccc636a3" providerId="LiveId" clId="{2F75FACD-F82C-4C2C-BA36-A3383BF3DFAE}" dt="2023-11-13T20:18:10.136" v="85" actId="1035"/>
          <ac:spMkLst>
            <pc:docMk/>
            <pc:sldMk cId="10597243" sldId="261"/>
            <ac:spMk id="43" creationId="{AFB38A0B-0B88-C1A0-1F4A-21D6B9548CBE}"/>
          </ac:spMkLst>
        </pc:spChg>
        <pc:spChg chg="mod">
          <ac:chgData name="Emanuela Camera" userId="5b6f701dccc636a3" providerId="LiveId" clId="{2F75FACD-F82C-4C2C-BA36-A3383BF3DFAE}" dt="2023-11-13T20:18:10.136" v="85" actId="1035"/>
          <ac:spMkLst>
            <pc:docMk/>
            <pc:sldMk cId="10597243" sldId="261"/>
            <ac:spMk id="51" creationId="{5483B4D5-B804-3367-BF86-761EB09BBC12}"/>
          </ac:spMkLst>
        </pc:spChg>
        <pc:spChg chg="del">
          <ac:chgData name="Emanuela Camera" userId="5b6f701dccc636a3" providerId="LiveId" clId="{2F75FACD-F82C-4C2C-BA36-A3383BF3DFAE}" dt="2023-11-13T20:17:18.472" v="45" actId="478"/>
          <ac:spMkLst>
            <pc:docMk/>
            <pc:sldMk cId="10597243" sldId="261"/>
            <ac:spMk id="56" creationId="{973BFBD5-FA37-6080-9309-F17FDBC0F53E}"/>
          </ac:spMkLst>
        </pc:spChg>
        <pc:spChg chg="mod">
          <ac:chgData name="Emanuela Camera" userId="5b6f701dccc636a3" providerId="LiveId" clId="{2F75FACD-F82C-4C2C-BA36-A3383BF3DFAE}" dt="2023-11-13T20:17:52.470" v="77" actId="1037"/>
          <ac:spMkLst>
            <pc:docMk/>
            <pc:sldMk cId="10597243" sldId="261"/>
            <ac:spMk id="57" creationId="{7B316A13-F78F-228C-137E-A0F668F5FD86}"/>
          </ac:spMkLst>
        </pc:spChg>
        <pc:spChg chg="mod">
          <ac:chgData name="Emanuela Camera" userId="5b6f701dccc636a3" providerId="LiveId" clId="{2F75FACD-F82C-4C2C-BA36-A3383BF3DFAE}" dt="2023-11-13T20:17:28.322" v="48" actId="1036"/>
          <ac:spMkLst>
            <pc:docMk/>
            <pc:sldMk cId="10597243" sldId="261"/>
            <ac:spMk id="58" creationId="{203A8F9D-5F33-454E-959F-321577873DD0}"/>
          </ac:spMkLst>
        </pc:spChg>
        <pc:picChg chg="add mod">
          <ac:chgData name="Emanuela Camera" userId="5b6f701dccc636a3" providerId="LiveId" clId="{2F75FACD-F82C-4C2C-BA36-A3383BF3DFAE}" dt="2023-11-13T20:17:09.609" v="43" actId="1036"/>
          <ac:picMkLst>
            <pc:docMk/>
            <pc:sldMk cId="10597243" sldId="261"/>
            <ac:picMk id="2" creationId="{6A7405DB-B269-EF52-E4E7-85E8305F2A38}"/>
          </ac:picMkLst>
        </pc:picChg>
        <pc:picChg chg="mod">
          <ac:chgData name="Emanuela Camera" userId="5b6f701dccc636a3" providerId="LiveId" clId="{2F75FACD-F82C-4C2C-BA36-A3383BF3DFAE}" dt="2023-11-13T20:18:02.848" v="82" actId="1035"/>
          <ac:picMkLst>
            <pc:docMk/>
            <pc:sldMk cId="10597243" sldId="261"/>
            <ac:picMk id="45" creationId="{3E8037A6-A599-95E6-5F68-2BE2957E7573}"/>
          </ac:picMkLst>
        </pc:picChg>
        <pc:picChg chg="mod">
          <ac:chgData name="Emanuela Camera" userId="5b6f701dccc636a3" providerId="LiveId" clId="{2F75FACD-F82C-4C2C-BA36-A3383BF3DFAE}" dt="2023-11-13T20:18:19.743" v="94" actId="1036"/>
          <ac:picMkLst>
            <pc:docMk/>
            <pc:sldMk cId="10597243" sldId="261"/>
            <ac:picMk id="46" creationId="{9C438DEA-36FA-B999-B1AE-F7C7F5F1360D}"/>
          </ac:picMkLst>
        </pc:picChg>
        <pc:picChg chg="mod">
          <ac:chgData name="Emanuela Camera" userId="5b6f701dccc636a3" providerId="LiveId" clId="{2F75FACD-F82C-4C2C-BA36-A3383BF3DFAE}" dt="2023-11-13T20:18:10.136" v="85" actId="1035"/>
          <ac:picMkLst>
            <pc:docMk/>
            <pc:sldMk cId="10597243" sldId="261"/>
            <ac:picMk id="47" creationId="{31447BC1-44A8-52DE-E074-22A7031804E6}"/>
          </ac:picMkLst>
        </pc:picChg>
        <pc:picChg chg="mod">
          <ac:chgData name="Emanuela Camera" userId="5b6f701dccc636a3" providerId="LiveId" clId="{2F75FACD-F82C-4C2C-BA36-A3383BF3DFAE}" dt="2023-11-13T20:18:10.136" v="85" actId="1035"/>
          <ac:picMkLst>
            <pc:docMk/>
            <pc:sldMk cId="10597243" sldId="261"/>
            <ac:picMk id="49" creationId="{67FA7835-2B95-B801-1AB1-DB982B28DB8A}"/>
          </ac:picMkLst>
        </pc:picChg>
        <pc:picChg chg="mod">
          <ac:chgData name="Emanuela Camera" userId="5b6f701dccc636a3" providerId="LiveId" clId="{2F75FACD-F82C-4C2C-BA36-A3383BF3DFAE}" dt="2023-11-13T20:18:10.136" v="85" actId="1035"/>
          <ac:picMkLst>
            <pc:docMk/>
            <pc:sldMk cId="10597243" sldId="261"/>
            <ac:picMk id="50" creationId="{AD386617-2E7D-7DE6-9662-78589B7EDB6B}"/>
          </ac:picMkLst>
        </pc:picChg>
        <pc:picChg chg="mod">
          <ac:chgData name="Emanuela Camera" userId="5b6f701dccc636a3" providerId="LiveId" clId="{2F75FACD-F82C-4C2C-BA36-A3383BF3DFAE}" dt="2023-11-13T20:14:51.271" v="6" actId="552"/>
          <ac:picMkLst>
            <pc:docMk/>
            <pc:sldMk cId="10597243" sldId="261"/>
            <ac:picMk id="55" creationId="{9ED6D3EA-2AAF-B413-D79E-D790FE1383B1}"/>
          </ac:picMkLst>
        </pc:picChg>
        <pc:picChg chg="mod">
          <ac:chgData name="Emanuela Camera" userId="5b6f701dccc636a3" providerId="LiveId" clId="{2F75FACD-F82C-4C2C-BA36-A3383BF3DFAE}" dt="2023-11-13T20:17:35.180" v="57" actId="1037"/>
          <ac:picMkLst>
            <pc:docMk/>
            <pc:sldMk cId="10597243" sldId="261"/>
            <ac:picMk id="1026" creationId="{2A1E0DA0-352E-EE1D-CFD9-4CC92F4EE36C}"/>
          </ac:picMkLst>
        </pc:picChg>
        <pc:picChg chg="mod">
          <ac:chgData name="Emanuela Camera" userId="5b6f701dccc636a3" providerId="LiveId" clId="{2F75FACD-F82C-4C2C-BA36-A3383BF3DFAE}" dt="2023-11-13T20:17:43.199" v="69" actId="1035"/>
          <ac:picMkLst>
            <pc:docMk/>
            <pc:sldMk cId="10597243" sldId="261"/>
            <ac:picMk id="1030" creationId="{3BEC3159-9B8C-3AF4-D3EA-F9734A828BB9}"/>
          </ac:picMkLst>
        </pc:picChg>
        <pc:picChg chg="del">
          <ac:chgData name="Emanuela Camera" userId="5b6f701dccc636a3" providerId="LiveId" clId="{2F75FACD-F82C-4C2C-BA36-A3383BF3DFAE}" dt="2023-11-13T20:17:14.150" v="44" actId="478"/>
          <ac:picMkLst>
            <pc:docMk/>
            <pc:sldMk cId="10597243" sldId="261"/>
            <ac:picMk id="1032" creationId="{D0E472A3-8811-D44B-E3D9-57DA1F8C8B95}"/>
          </ac:picMkLst>
        </pc:picChg>
        <pc:picChg chg="mod">
          <ac:chgData name="Emanuela Camera" userId="5b6f701dccc636a3" providerId="LiveId" clId="{2F75FACD-F82C-4C2C-BA36-A3383BF3DFAE}" dt="2023-11-13T20:17:28.322" v="48" actId="1036"/>
          <ac:picMkLst>
            <pc:docMk/>
            <pc:sldMk cId="10597243" sldId="261"/>
            <ac:picMk id="1034" creationId="{F78F4A88-0306-EBC2-A63D-2914F87FE4B7}"/>
          </ac:picMkLst>
        </pc:picChg>
      </pc:sldChg>
    </pc:docChg>
  </pc:docChgLst>
  <pc:docChgLst>
    <pc:chgData name="Emanuela Camera" userId="5b6f701dccc636a3" providerId="LiveId" clId="{74386E4E-50BA-4DA9-939D-69863607F110}"/>
    <pc:docChg chg="modSld">
      <pc:chgData name="Emanuela Camera" userId="5b6f701dccc636a3" providerId="LiveId" clId="{74386E4E-50BA-4DA9-939D-69863607F110}" dt="2023-11-06T13:47:58.282" v="51" actId="1076"/>
      <pc:docMkLst>
        <pc:docMk/>
      </pc:docMkLst>
      <pc:sldChg chg="addSp modSp mod">
        <pc:chgData name="Emanuela Camera" userId="5b6f701dccc636a3" providerId="LiveId" clId="{74386E4E-50BA-4DA9-939D-69863607F110}" dt="2023-11-06T13:40:02.018" v="28" actId="1076"/>
        <pc:sldMkLst>
          <pc:docMk/>
          <pc:sldMk cId="18976532" sldId="260"/>
        </pc:sldMkLst>
        <pc:spChg chg="add mod">
          <ac:chgData name="Emanuela Camera" userId="5b6f701dccc636a3" providerId="LiveId" clId="{74386E4E-50BA-4DA9-939D-69863607F110}" dt="2023-11-06T13:40:02.018" v="28" actId="1076"/>
          <ac:spMkLst>
            <pc:docMk/>
            <pc:sldMk cId="18976532" sldId="260"/>
            <ac:spMk id="4" creationId="{10BE320D-1A1B-6810-E8EB-B04ED5463C54}"/>
          </ac:spMkLst>
        </pc:spChg>
        <pc:picChg chg="add mod">
          <ac:chgData name="Emanuela Camera" userId="5b6f701dccc636a3" providerId="LiveId" clId="{74386E4E-50BA-4DA9-939D-69863607F110}" dt="2023-11-06T13:40:02.018" v="28" actId="1076"/>
          <ac:picMkLst>
            <pc:docMk/>
            <pc:sldMk cId="18976532" sldId="260"/>
            <ac:picMk id="5" creationId="{967490C9-EA02-9E81-3BD9-5E72ECC3C1B8}"/>
          </ac:picMkLst>
        </pc:picChg>
      </pc:sldChg>
      <pc:sldChg chg="addSp delSp modSp mod">
        <pc:chgData name="Emanuela Camera" userId="5b6f701dccc636a3" providerId="LiveId" clId="{74386E4E-50BA-4DA9-939D-69863607F110}" dt="2023-11-06T13:47:58.282" v="51" actId="1076"/>
        <pc:sldMkLst>
          <pc:docMk/>
          <pc:sldMk cId="2306512989" sldId="262"/>
        </pc:sldMkLst>
        <pc:spChg chg="add del">
          <ac:chgData name="Emanuela Camera" userId="5b6f701dccc636a3" providerId="LiveId" clId="{74386E4E-50BA-4DA9-939D-69863607F110}" dt="2023-11-06T13:43:45.050" v="32" actId="478"/>
          <ac:spMkLst>
            <pc:docMk/>
            <pc:sldMk cId="2306512989" sldId="262"/>
            <ac:spMk id="3" creationId="{A4A3497A-C526-CB72-8EA6-2C92BF8F58DC}"/>
          </ac:spMkLst>
        </pc:spChg>
        <pc:spChg chg="mod">
          <ac:chgData name="Emanuela Camera" userId="5b6f701dccc636a3" providerId="LiveId" clId="{74386E4E-50BA-4DA9-939D-69863607F110}" dt="2023-11-06T13:40:16.018" v="30" actId="1076"/>
          <ac:spMkLst>
            <pc:docMk/>
            <pc:sldMk cId="2306512989" sldId="262"/>
            <ac:spMk id="4" creationId="{00000000-0000-0000-0000-000000000000}"/>
          </ac:spMkLst>
        </pc:spChg>
        <pc:spChg chg="add del">
          <ac:chgData name="Emanuela Camera" userId="5b6f701dccc636a3" providerId="LiveId" clId="{74386E4E-50BA-4DA9-939D-69863607F110}" dt="2023-11-06T13:43:49.906" v="34" actId="478"/>
          <ac:spMkLst>
            <pc:docMk/>
            <pc:sldMk cId="2306512989" sldId="262"/>
            <ac:spMk id="13" creationId="{5A960770-1AF4-4912-46D6-32D97CB1B1C2}"/>
          </ac:spMkLst>
        </pc:spChg>
        <pc:spChg chg="mod">
          <ac:chgData name="Emanuela Camera" userId="5b6f701dccc636a3" providerId="LiveId" clId="{74386E4E-50BA-4DA9-939D-69863607F110}" dt="2023-11-06T13:40:16.018" v="30" actId="1076"/>
          <ac:spMkLst>
            <pc:docMk/>
            <pc:sldMk cId="2306512989" sldId="262"/>
            <ac:spMk id="22" creationId="{00000000-0000-0000-0000-000000000000}"/>
          </ac:spMkLst>
        </pc:spChg>
        <pc:spChg chg="mod">
          <ac:chgData name="Emanuela Camera" userId="5b6f701dccc636a3" providerId="LiveId" clId="{74386E4E-50BA-4DA9-939D-69863607F110}" dt="2023-11-06T13:47:58.282" v="51" actId="1076"/>
          <ac:spMkLst>
            <pc:docMk/>
            <pc:sldMk cId="2306512989" sldId="262"/>
            <ac:spMk id="23" creationId="{00000000-0000-0000-0000-000000000000}"/>
          </ac:spMkLst>
        </pc:spChg>
        <pc:spChg chg="add mod">
          <ac:chgData name="Emanuela Camera" userId="5b6f701dccc636a3" providerId="LiveId" clId="{74386E4E-50BA-4DA9-939D-69863607F110}" dt="2023-11-06T13:47:51.849" v="49" actId="1076"/>
          <ac:spMkLst>
            <pc:docMk/>
            <pc:sldMk cId="2306512989" sldId="262"/>
            <ac:spMk id="28" creationId="{77AD3BDF-E339-0997-BFE6-3C3D235CB000}"/>
          </ac:spMkLst>
        </pc:spChg>
        <pc:spChg chg="mod">
          <ac:chgData name="Emanuela Camera" userId="5b6f701dccc636a3" providerId="LiveId" clId="{74386E4E-50BA-4DA9-939D-69863607F110}" dt="2023-11-06T13:47:55.354" v="50" actId="1076"/>
          <ac:spMkLst>
            <pc:docMk/>
            <pc:sldMk cId="2306512989" sldId="262"/>
            <ac:spMk id="29" creationId="{00000000-0000-0000-0000-000000000000}"/>
          </ac:spMkLst>
        </pc:spChg>
        <pc:picChg chg="add mod">
          <ac:chgData name="Emanuela Camera" userId="5b6f701dccc636a3" providerId="LiveId" clId="{74386E4E-50BA-4DA9-939D-69863607F110}" dt="2023-11-06T13:47:48.195" v="48" actId="1076"/>
          <ac:picMkLst>
            <pc:docMk/>
            <pc:sldMk cId="2306512989" sldId="262"/>
            <ac:picMk id="24" creationId="{E73E5B61-F3E4-9CA9-B8A1-E1965F104677}"/>
          </ac:picMkLst>
        </pc:picChg>
        <pc:picChg chg="mod">
          <ac:chgData name="Emanuela Camera" userId="5b6f701dccc636a3" providerId="LiveId" clId="{74386E4E-50BA-4DA9-939D-69863607F110}" dt="2023-11-06T13:47:48.195" v="48" actId="1076"/>
          <ac:picMkLst>
            <pc:docMk/>
            <pc:sldMk cId="2306512989" sldId="262"/>
            <ac:picMk id="25" creationId="{00000000-0000-0000-0000-000000000000}"/>
          </ac:picMkLst>
        </pc:picChg>
        <pc:picChg chg="mod">
          <ac:chgData name="Emanuela Camera" userId="5b6f701dccc636a3" providerId="LiveId" clId="{74386E4E-50BA-4DA9-939D-69863607F110}" dt="2023-11-06T13:47:48.195" v="48" actId="1076"/>
          <ac:picMkLst>
            <pc:docMk/>
            <pc:sldMk cId="2306512989" sldId="262"/>
            <ac:picMk id="27" creationId="{00000000-0000-0000-0000-000000000000}"/>
          </ac:picMkLst>
        </pc:picChg>
      </pc:sldChg>
      <pc:sldChg chg="addSp modSp mod">
        <pc:chgData name="Emanuela Camera" userId="5b6f701dccc636a3" providerId="LiveId" clId="{74386E4E-50BA-4DA9-939D-69863607F110}" dt="2023-11-06T13:39:26.353" v="21" actId="12788"/>
        <pc:sldMkLst>
          <pc:docMk/>
          <pc:sldMk cId="1781411752" sldId="263"/>
        </pc:sldMkLst>
        <pc:spChg chg="add mod">
          <ac:chgData name="Emanuela Camera" userId="5b6f701dccc636a3" providerId="LiveId" clId="{74386E4E-50BA-4DA9-939D-69863607F110}" dt="2023-11-06T13:39:26.353" v="21" actId="12788"/>
          <ac:spMkLst>
            <pc:docMk/>
            <pc:sldMk cId="1781411752" sldId="263"/>
            <ac:spMk id="4" creationId="{D0CBC724-F5C0-9005-05B7-C2BE952464BE}"/>
          </ac:spMkLst>
        </pc:spChg>
        <pc:picChg chg="add mod">
          <ac:chgData name="Emanuela Camera" userId="5b6f701dccc636a3" providerId="LiveId" clId="{74386E4E-50BA-4DA9-939D-69863607F110}" dt="2023-11-06T13:39:26.353" v="21" actId="12788"/>
          <ac:picMkLst>
            <pc:docMk/>
            <pc:sldMk cId="1781411752" sldId="263"/>
            <ac:picMk id="5" creationId="{83F39481-4161-A67C-CFFB-805EF956A43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D9274F-89EA-9249-A420-ACA69F03007C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C2CB7D-F9F5-3041-BAD4-768B3922B67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883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C2CB7D-F9F5-3041-BAD4-768B3922B67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876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541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335360" y="1412777"/>
            <a:ext cx="11521280" cy="576064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1D7BA3"/>
                </a:solidFill>
                <a:latin typeface="+mn-lt"/>
              </a:defRPr>
            </a:lvl1pPr>
          </a:lstStyle>
          <a:p>
            <a:r>
              <a:rPr lang="en-GB" dirty="0"/>
              <a:t>Enter your title 
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384062" y="2276872"/>
            <a:ext cx="11472577" cy="4014439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fr-FR" dirty="0"/>
              <a:t>Sub-title</a:t>
            </a:r>
          </a:p>
          <a:p>
            <a:pPr lvl="1"/>
            <a:r>
              <a:rPr lang="fr-FR" dirty="0"/>
              <a:t>Second niveau</a:t>
            </a:r>
          </a:p>
          <a:p>
            <a:pPr lvl="2"/>
            <a:r>
              <a:rPr lang="fr-FR" dirty="0"/>
              <a:t>Third niveau</a:t>
            </a:r>
          </a:p>
          <a:p>
            <a:pPr lvl="3"/>
            <a:r>
              <a:rPr lang="fr-FR" dirty="0"/>
              <a:t>Fourth niveau</a:t>
            </a:r>
          </a:p>
          <a:p>
            <a:pPr lvl="4"/>
            <a:r>
              <a:rPr lang="fr-FR" dirty="0"/>
              <a:t>Fifth niveau</a:t>
            </a:r>
          </a:p>
        </p:txBody>
      </p:sp>
    </p:spTree>
    <p:extLst>
      <p:ext uri="{BB962C8B-B14F-4D97-AF65-F5344CB8AC3E}">
        <p14:creationId xmlns:p14="http://schemas.microsoft.com/office/powerpoint/2010/main" val="2990569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5">
            <a:extLst>
              <a:ext uri="{FF2B5EF4-FFF2-40B4-BE49-F238E27FC236}">
                <a16:creationId xmlns:a16="http://schemas.microsoft.com/office/drawing/2014/main" id="{33AC6D33-412C-6503-5E50-4891F71D530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9912424" y="62245"/>
            <a:ext cx="2039292" cy="842907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C6FE399C-E01B-BDB0-9900-0403C1E38418}"/>
              </a:ext>
            </a:extLst>
          </p:cNvPr>
          <p:cNvSpPr/>
          <p:nvPr userDrawn="1"/>
        </p:nvSpPr>
        <p:spPr>
          <a:xfrm>
            <a:off x="0" y="0"/>
            <a:ext cx="9696400" cy="62068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6" name="Connecteur droit 11">
            <a:extLst>
              <a:ext uri="{FF2B5EF4-FFF2-40B4-BE49-F238E27FC236}">
                <a16:creationId xmlns:a16="http://schemas.microsoft.com/office/drawing/2014/main" id="{F848650C-1A52-3442-1F17-E26772526E2F}"/>
              </a:ext>
            </a:extLst>
          </p:cNvPr>
          <p:cNvCxnSpPr/>
          <p:nvPr userDrawn="1"/>
        </p:nvCxnSpPr>
        <p:spPr>
          <a:xfrm>
            <a:off x="0" y="692696"/>
            <a:ext cx="9696400" cy="0"/>
          </a:xfrm>
          <a:prstGeom prst="line">
            <a:avLst/>
          </a:prstGeom>
          <a:ln w="38100">
            <a:solidFill>
              <a:srgbClr val="1784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Obrázok 12">
            <a:extLst>
              <a:ext uri="{FF2B5EF4-FFF2-40B4-BE49-F238E27FC236}">
                <a16:creationId xmlns:a16="http://schemas.microsoft.com/office/drawing/2014/main" id="{7159D1AE-F447-F2FC-FF34-C88ED499E98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61103" y="188640"/>
            <a:ext cx="2485140" cy="1141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491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9.png"/><Relationship Id="rId18" Type="http://schemas.openxmlformats.org/officeDocument/2006/relationships/image" Target="../media/image17.svg"/><Relationship Id="rId3" Type="http://schemas.openxmlformats.org/officeDocument/2006/relationships/hyperlink" Target="https://www.abitarthotel.com/en/how-to-reach-us" TargetMode="External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17" Type="http://schemas.openxmlformats.org/officeDocument/2006/relationships/image" Target="../media/image11.png"/><Relationship Id="rId2" Type="http://schemas.openxmlformats.org/officeDocument/2006/relationships/hyperlink" Target="https://www.abitarthotel.com/en/" TargetMode="External"/><Relationship Id="rId16" Type="http://schemas.openxmlformats.org/officeDocument/2006/relationships/image" Target="../media/image15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8.png"/><Relationship Id="rId5" Type="http://schemas.openxmlformats.org/officeDocument/2006/relationships/image" Target="../media/image4.jpeg"/><Relationship Id="rId15" Type="http://schemas.openxmlformats.org/officeDocument/2006/relationships/image" Target="../media/image10.png"/><Relationship Id="rId10" Type="http://schemas.openxmlformats.org/officeDocument/2006/relationships/image" Target="../media/image9.svg"/><Relationship Id="rId19" Type="http://schemas.openxmlformats.org/officeDocument/2006/relationships/image" Target="../media/image12.jpeg"/><Relationship Id="rId4" Type="http://schemas.openxmlformats.org/officeDocument/2006/relationships/image" Target="../media/image3.jpeg"/><Relationship Id="rId9" Type="http://schemas.openxmlformats.org/officeDocument/2006/relationships/image" Target="../media/image7.png"/><Relationship Id="rId14" Type="http://schemas.openxmlformats.org/officeDocument/2006/relationships/image" Target="../media/image13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3.svg"/><Relationship Id="rId3" Type="http://schemas.openxmlformats.org/officeDocument/2006/relationships/image" Target="../media/image20.svg"/><Relationship Id="rId7" Type="http://schemas.openxmlformats.org/officeDocument/2006/relationships/image" Target="../media/image9.svg"/><Relationship Id="rId12" Type="http://schemas.openxmlformats.org/officeDocument/2006/relationships/image" Target="../media/image9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1.svg"/><Relationship Id="rId5" Type="http://schemas.openxmlformats.org/officeDocument/2006/relationships/image" Target="../media/image22.svg"/><Relationship Id="rId15" Type="http://schemas.openxmlformats.org/officeDocument/2006/relationships/image" Target="../media/image15.svg"/><Relationship Id="rId10" Type="http://schemas.openxmlformats.org/officeDocument/2006/relationships/image" Target="../media/image8.png"/><Relationship Id="rId4" Type="http://schemas.openxmlformats.org/officeDocument/2006/relationships/image" Target="../media/image14.png"/><Relationship Id="rId9" Type="http://schemas.openxmlformats.org/officeDocument/2006/relationships/image" Target="../media/image17.svg"/><Relationship Id="rId1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13" Type="http://schemas.openxmlformats.org/officeDocument/2006/relationships/image" Target="../media/image11.png"/><Relationship Id="rId3" Type="http://schemas.openxmlformats.org/officeDocument/2006/relationships/image" Target="../media/image13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image" Target="../media/image15.jpeg"/><Relationship Id="rId16" Type="http://schemas.openxmlformats.org/officeDocument/2006/relationships/image" Target="../media/image15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svg"/><Relationship Id="rId11" Type="http://schemas.openxmlformats.org/officeDocument/2006/relationships/image" Target="../media/image9.png"/><Relationship Id="rId5" Type="http://schemas.openxmlformats.org/officeDocument/2006/relationships/image" Target="../media/image14.png"/><Relationship Id="rId15" Type="http://schemas.openxmlformats.org/officeDocument/2006/relationships/image" Target="../media/image10.png"/><Relationship Id="rId10" Type="http://schemas.openxmlformats.org/officeDocument/2006/relationships/image" Target="../media/image17.png"/><Relationship Id="rId4" Type="http://schemas.openxmlformats.org/officeDocument/2006/relationships/image" Target="../media/image20.svg"/><Relationship Id="rId9" Type="http://schemas.openxmlformats.org/officeDocument/2006/relationships/image" Target="../media/image16.png"/><Relationship Id="rId14" Type="http://schemas.openxmlformats.org/officeDocument/2006/relationships/image" Target="../media/image17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8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svg"/><Relationship Id="rId5" Type="http://schemas.openxmlformats.org/officeDocument/2006/relationships/image" Target="../media/image9.png"/><Relationship Id="rId10" Type="http://schemas.openxmlformats.org/officeDocument/2006/relationships/image" Target="../media/image22.png"/><Relationship Id="rId4" Type="http://schemas.openxmlformats.org/officeDocument/2006/relationships/image" Target="../media/image27.svg"/><Relationship Id="rId9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01A70FC-F9CB-7393-962C-3A8DFEC97276}"/>
              </a:ext>
            </a:extLst>
          </p:cNvPr>
          <p:cNvSpPr txBox="1"/>
          <p:nvPr/>
        </p:nvSpPr>
        <p:spPr>
          <a:xfrm>
            <a:off x="805302" y="1141697"/>
            <a:ext cx="58169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Dates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Feb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28-29, March 1, 2024</a:t>
            </a:r>
          </a:p>
          <a:p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Venue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it-IT" b="1" dirty="0" err="1">
                <a:latin typeface="Arial" panose="020B0604020202020204" pitchFamily="34" charset="0"/>
                <a:cs typeface="Arial" panose="020B0604020202020204" pitchFamily="34" charset="0"/>
              </a:rPr>
              <a:t>Abitart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 Hotel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https://www.abitarthotel.com/en/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Address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: Via Pellegrino Matteucci, 10, Rome,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Italy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https://www.abitarthotel.com/en/how-to-reach-us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Gallery image of this property">
            <a:extLst>
              <a:ext uri="{FF2B5EF4-FFF2-40B4-BE49-F238E27FC236}">
                <a16:creationId xmlns:a16="http://schemas.microsoft.com/office/drawing/2014/main" id="{2A1E0DA0-352E-EE1D-CFD9-4CC92F4EE3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240" y="4221088"/>
            <a:ext cx="1677744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Gallery image of this property">
            <a:extLst>
              <a:ext uri="{FF2B5EF4-FFF2-40B4-BE49-F238E27FC236}">
                <a16:creationId xmlns:a16="http://schemas.microsoft.com/office/drawing/2014/main" id="{3BEC3159-9B8C-3AF4-D3EA-F9734A828B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240" y="2996952"/>
            <a:ext cx="1700002" cy="1200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Gallery image of this property">
            <a:extLst>
              <a:ext uri="{FF2B5EF4-FFF2-40B4-BE49-F238E27FC236}">
                <a16:creationId xmlns:a16="http://schemas.microsoft.com/office/drawing/2014/main" id="{F78F4A88-0306-EBC2-A63D-2914F87FE4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240" y="5539345"/>
            <a:ext cx="1728192" cy="1274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6B48743-BEC0-0ED7-8760-597599F87CD2}"/>
              </a:ext>
            </a:extLst>
          </p:cNvPr>
          <p:cNvSpPr txBox="1"/>
          <p:nvPr/>
        </p:nvSpPr>
        <p:spPr>
          <a:xfrm>
            <a:off x="708271" y="2348880"/>
            <a:ext cx="792633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International airports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Leonardo Da Vinci, Fiumicino (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FCO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www.adr.it/web/aeroporti-di-roma-en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G. B. Pastine, Ciampino (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CIA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www.ciampino-airport.info/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5ED8A7-E060-7CBF-1A71-E19C717F61FC}"/>
              </a:ext>
            </a:extLst>
          </p:cNvPr>
          <p:cNvSpPr txBox="1"/>
          <p:nvPr/>
        </p:nvSpPr>
        <p:spPr>
          <a:xfrm>
            <a:off x="708271" y="3596823"/>
            <a:ext cx="53101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Closest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train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station: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Ostiense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station (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mainly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short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distance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trains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Main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train station: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Termini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station (mainly long distance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trains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3E3A894-3C2C-F26E-3D15-0F60CBFDD6E4}"/>
              </a:ext>
            </a:extLst>
          </p:cNvPr>
          <p:cNvSpPr txBox="1"/>
          <p:nvPr/>
        </p:nvSpPr>
        <p:spPr>
          <a:xfrm>
            <a:off x="839416" y="5022531"/>
            <a:ext cx="4788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Closest Metro Stop: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Piramide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(Metro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Line)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FB38A0B-0B88-C1A0-1F4A-21D6B9548CBE}"/>
              </a:ext>
            </a:extLst>
          </p:cNvPr>
          <p:cNvSpPr txBox="1"/>
          <p:nvPr/>
        </p:nvSpPr>
        <p:spPr>
          <a:xfrm>
            <a:off x="839416" y="5593493"/>
            <a:ext cx="4382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Bus lines (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ATAC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): 23, 30, 715, 716, 280</a:t>
            </a:r>
          </a:p>
        </p:txBody>
      </p:sp>
      <p:pic>
        <p:nvPicPr>
          <p:cNvPr id="45" name="Graphic 44" descr="Airplane with solid fill">
            <a:extLst>
              <a:ext uri="{FF2B5EF4-FFF2-40B4-BE49-F238E27FC236}">
                <a16:creationId xmlns:a16="http://schemas.microsoft.com/office/drawing/2014/main" id="{3E8037A6-A599-95E6-5F68-2BE2957E757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1415" y="2535948"/>
            <a:ext cx="646856" cy="646856"/>
          </a:xfrm>
          <a:prstGeom prst="rect">
            <a:avLst/>
          </a:prstGeom>
        </p:spPr>
      </p:pic>
      <p:pic>
        <p:nvPicPr>
          <p:cNvPr id="46" name="Graphic 45" descr="Train with solid fill">
            <a:extLst>
              <a:ext uri="{FF2B5EF4-FFF2-40B4-BE49-F238E27FC236}">
                <a16:creationId xmlns:a16="http://schemas.microsoft.com/office/drawing/2014/main" id="{9C438DEA-36FA-B999-B1AE-F7C7F5F1360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1415" y="3837968"/>
            <a:ext cx="743160" cy="743160"/>
          </a:xfrm>
          <a:prstGeom prst="rect">
            <a:avLst/>
          </a:prstGeom>
        </p:spPr>
      </p:pic>
      <p:pic>
        <p:nvPicPr>
          <p:cNvPr id="47" name="Graphic 46" descr="Bus with solid fill">
            <a:extLst>
              <a:ext uri="{FF2B5EF4-FFF2-40B4-BE49-F238E27FC236}">
                <a16:creationId xmlns:a16="http://schemas.microsoft.com/office/drawing/2014/main" id="{31447BC1-44A8-52DE-E074-22A7031804E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1415" y="5391863"/>
            <a:ext cx="743160" cy="743160"/>
          </a:xfrm>
          <a:prstGeom prst="rect">
            <a:avLst/>
          </a:prstGeom>
        </p:spPr>
      </p:pic>
      <p:pic>
        <p:nvPicPr>
          <p:cNvPr id="49" name="Graphic 48" descr="Streetcar with solid fill">
            <a:extLst>
              <a:ext uri="{FF2B5EF4-FFF2-40B4-BE49-F238E27FC236}">
                <a16:creationId xmlns:a16="http://schemas.microsoft.com/office/drawing/2014/main" id="{67FA7835-2B95-B801-1AB1-DB982B28DB8A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1415" y="4793322"/>
            <a:ext cx="712937" cy="712937"/>
          </a:xfrm>
          <a:prstGeom prst="rect">
            <a:avLst/>
          </a:prstGeom>
        </p:spPr>
      </p:pic>
      <p:pic>
        <p:nvPicPr>
          <p:cNvPr id="50" name="Graphic 49" descr="Taxi with solid fill">
            <a:extLst>
              <a:ext uri="{FF2B5EF4-FFF2-40B4-BE49-F238E27FC236}">
                <a16:creationId xmlns:a16="http://schemas.microsoft.com/office/drawing/2014/main" id="{AD386617-2E7D-7DE6-9662-78589B7EDB6B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61415" y="5970865"/>
            <a:ext cx="762699" cy="762699"/>
          </a:xfrm>
          <a:prstGeom prst="rect">
            <a:avLst/>
          </a:prstGeom>
        </p:spPr>
      </p:pic>
      <p:sp>
        <p:nvSpPr>
          <p:cNvPr id="51" name="TextBox 50">
            <a:extLst>
              <a:ext uri="{FF2B5EF4-FFF2-40B4-BE49-F238E27FC236}">
                <a16:creationId xmlns:a16="http://schemas.microsoft.com/office/drawing/2014/main" id="{5483B4D5-B804-3367-BF86-761EB09BBC12}"/>
              </a:ext>
            </a:extLst>
          </p:cNvPr>
          <p:cNvSpPr txBox="1"/>
          <p:nvPr/>
        </p:nvSpPr>
        <p:spPr>
          <a:xfrm>
            <a:off x="839416" y="6164455"/>
            <a:ext cx="2198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Taxi stand Piramide</a:t>
            </a:r>
          </a:p>
        </p:txBody>
      </p:sp>
      <p:pic>
        <p:nvPicPr>
          <p:cNvPr id="55" name="Graphic 54" descr="Race Flag with solid fill">
            <a:extLst>
              <a:ext uri="{FF2B5EF4-FFF2-40B4-BE49-F238E27FC236}">
                <a16:creationId xmlns:a16="http://schemas.microsoft.com/office/drawing/2014/main" id="{9ED6D3EA-2AAF-B413-D79E-D790FE1383B1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61415" y="1355057"/>
            <a:ext cx="743160" cy="743160"/>
          </a:xfrm>
          <a:prstGeom prst="rect">
            <a:avLst/>
          </a:prstGeom>
        </p:spPr>
      </p:pic>
      <p:sp>
        <p:nvSpPr>
          <p:cNvPr id="57" name="TextBox 56">
            <a:extLst>
              <a:ext uri="{FF2B5EF4-FFF2-40B4-BE49-F238E27FC236}">
                <a16:creationId xmlns:a16="http://schemas.microsoft.com/office/drawing/2014/main" id="{7B316A13-F78F-228C-137E-A0F668F5FD86}"/>
              </a:ext>
            </a:extLst>
          </p:cNvPr>
          <p:cNvSpPr txBox="1"/>
          <p:nvPr/>
        </p:nvSpPr>
        <p:spPr>
          <a:xfrm>
            <a:off x="10056440" y="3419708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Basilica San Paolo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03A8F9D-5F33-454E-959F-321577873DD0}"/>
              </a:ext>
            </a:extLst>
          </p:cNvPr>
          <p:cNvSpPr txBox="1"/>
          <p:nvPr/>
        </p:nvSpPr>
        <p:spPr>
          <a:xfrm>
            <a:off x="10221067" y="5999647"/>
            <a:ext cx="132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Gazometro</a:t>
            </a:r>
          </a:p>
        </p:txBody>
      </p:sp>
      <p:pic>
        <p:nvPicPr>
          <p:cNvPr id="2" name="Picture 8" descr="Gallery image of this property">
            <a:extLst>
              <a:ext uri="{FF2B5EF4-FFF2-40B4-BE49-F238E27FC236}">
                <a16:creationId xmlns:a16="http://schemas.microsoft.com/office/drawing/2014/main" id="{6A7405DB-B269-EF52-E4E7-85E8305F2A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6619" y="1274722"/>
            <a:ext cx="1777002" cy="1185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EDAC079-8B85-8292-7F8C-162FEF7AD966}"/>
              </a:ext>
            </a:extLst>
          </p:cNvPr>
          <p:cNvSpPr txBox="1"/>
          <p:nvPr/>
        </p:nvSpPr>
        <p:spPr>
          <a:xfrm>
            <a:off x="10204163" y="1545063"/>
            <a:ext cx="1813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Piramide Cestia</a:t>
            </a:r>
          </a:p>
        </p:txBody>
      </p:sp>
    </p:spTree>
    <p:extLst>
      <p:ext uri="{BB962C8B-B14F-4D97-AF65-F5344CB8AC3E}">
        <p14:creationId xmlns:p14="http://schemas.microsoft.com/office/powerpoint/2010/main" val="10597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phic 14" descr="Walk with solid fill">
            <a:extLst>
              <a:ext uri="{FF2B5EF4-FFF2-40B4-BE49-F238E27FC236}">
                <a16:creationId xmlns:a16="http://schemas.microsoft.com/office/drawing/2014/main" id="{A9FF4892-8EC8-FD8F-F7DC-B85E9403237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3258" y="2114290"/>
            <a:ext cx="743160" cy="743160"/>
          </a:xfrm>
          <a:prstGeom prst="rect">
            <a:avLst/>
          </a:prstGeom>
        </p:spPr>
      </p:pic>
      <p:pic>
        <p:nvPicPr>
          <p:cNvPr id="22" name="Graphic 21" descr="Landing with solid fill">
            <a:extLst>
              <a:ext uri="{FF2B5EF4-FFF2-40B4-BE49-F238E27FC236}">
                <a16:creationId xmlns:a16="http://schemas.microsoft.com/office/drawing/2014/main" id="{D05C61AD-7F8E-B88E-3B62-4036A78DC55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3832" y="893928"/>
            <a:ext cx="914400" cy="914400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258FB4C8-B863-D371-0B30-50EB8EE09E0A}"/>
              </a:ext>
            </a:extLst>
          </p:cNvPr>
          <p:cNvSpPr txBox="1"/>
          <p:nvPr/>
        </p:nvSpPr>
        <p:spPr>
          <a:xfrm>
            <a:off x="3624648" y="176158"/>
            <a:ext cx="5190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Ways to get to the meeting venue from Fiumicino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6F962B1-C62D-B28D-DFFE-6A3B710854CC}"/>
              </a:ext>
            </a:extLst>
          </p:cNvPr>
          <p:cNvSpPr txBox="1"/>
          <p:nvPr/>
        </p:nvSpPr>
        <p:spPr>
          <a:xfrm>
            <a:off x="966811" y="1166462"/>
            <a:ext cx="19974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Fiumicino (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FCO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pic>
        <p:nvPicPr>
          <p:cNvPr id="43" name="Graphic 42" descr="Train with solid fill">
            <a:extLst>
              <a:ext uri="{FF2B5EF4-FFF2-40B4-BE49-F238E27FC236}">
                <a16:creationId xmlns:a16="http://schemas.microsoft.com/office/drawing/2014/main" id="{9F024C4B-A1D3-A870-6FB6-4E903280986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77911" y="3394062"/>
            <a:ext cx="743160" cy="743160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4C2736DE-EBB2-73E0-7983-AB5824598394}"/>
              </a:ext>
            </a:extLst>
          </p:cNvPr>
          <p:cNvSpPr txBox="1"/>
          <p:nvPr/>
        </p:nvSpPr>
        <p:spPr>
          <a:xfrm>
            <a:off x="820503" y="2301204"/>
            <a:ext cx="23951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Airport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Train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Station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BE8F23F-43A6-4080-2A66-62950273ECB4}"/>
              </a:ext>
            </a:extLst>
          </p:cNvPr>
          <p:cNvSpPr txBox="1"/>
          <p:nvPr/>
        </p:nvSpPr>
        <p:spPr>
          <a:xfrm>
            <a:off x="1038757" y="3379623"/>
            <a:ext cx="22113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Metropolitan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train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FM1 to Fara Sabina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0CCE61E-71FF-CFB6-75DB-9CF106AC2A5E}"/>
              </a:ext>
            </a:extLst>
          </p:cNvPr>
          <p:cNvSpPr txBox="1"/>
          <p:nvPr/>
        </p:nvSpPr>
        <p:spPr>
          <a:xfrm>
            <a:off x="365006" y="5093151"/>
            <a:ext cx="355884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Get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-off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Ostiense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train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station</a:t>
            </a:r>
          </a:p>
          <a:p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Walk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the tunnel link to EATALY</a:t>
            </a:r>
          </a:p>
        </p:txBody>
      </p:sp>
      <p:pic>
        <p:nvPicPr>
          <p:cNvPr id="47" name="Graphic 46" descr="Walk with solid fill">
            <a:extLst>
              <a:ext uri="{FF2B5EF4-FFF2-40B4-BE49-F238E27FC236}">
                <a16:creationId xmlns:a16="http://schemas.microsoft.com/office/drawing/2014/main" id="{873C2F5F-A026-4F3E-458F-BF84C47518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1023" y="6083000"/>
            <a:ext cx="743160" cy="743160"/>
          </a:xfrm>
          <a:prstGeom prst="rect">
            <a:avLst/>
          </a:prstGeom>
        </p:spPr>
      </p:pic>
      <p:pic>
        <p:nvPicPr>
          <p:cNvPr id="48" name="Graphic 47" descr="Race Flag with solid fill">
            <a:extLst>
              <a:ext uri="{FF2B5EF4-FFF2-40B4-BE49-F238E27FC236}">
                <a16:creationId xmlns:a16="http://schemas.microsoft.com/office/drawing/2014/main" id="{133C5798-56D3-70D0-B57A-A49B03C287F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474875" y="6148232"/>
            <a:ext cx="743160" cy="743160"/>
          </a:xfrm>
          <a:prstGeom prst="rect">
            <a:avLst/>
          </a:prstGeom>
        </p:spPr>
      </p:pic>
      <p:pic>
        <p:nvPicPr>
          <p:cNvPr id="49" name="Graphic 48" descr="Walk with solid fill">
            <a:extLst>
              <a:ext uri="{FF2B5EF4-FFF2-40B4-BE49-F238E27FC236}">
                <a16:creationId xmlns:a16="http://schemas.microsoft.com/office/drawing/2014/main" id="{5DEED139-EE26-4E59-D8E6-C4A3C3E561A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88548" y="2114290"/>
            <a:ext cx="743160" cy="743160"/>
          </a:xfrm>
          <a:prstGeom prst="rect">
            <a:avLst/>
          </a:prstGeom>
        </p:spPr>
      </p:pic>
      <p:sp>
        <p:nvSpPr>
          <p:cNvPr id="51" name="TextBox 50">
            <a:extLst>
              <a:ext uri="{FF2B5EF4-FFF2-40B4-BE49-F238E27FC236}">
                <a16:creationId xmlns:a16="http://schemas.microsoft.com/office/drawing/2014/main" id="{26A39139-C6B0-D0F2-5E02-5F3C93CA487B}"/>
              </a:ext>
            </a:extLst>
          </p:cNvPr>
          <p:cNvSpPr txBox="1"/>
          <p:nvPr/>
        </p:nvSpPr>
        <p:spPr>
          <a:xfrm>
            <a:off x="4431708" y="2301204"/>
            <a:ext cx="22113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Airport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Bus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Station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53947D1-E222-CC95-F3B9-C7BFCCC31921}"/>
              </a:ext>
            </a:extLst>
          </p:cNvPr>
          <p:cNvSpPr txBox="1"/>
          <p:nvPr/>
        </p:nvSpPr>
        <p:spPr>
          <a:xfrm>
            <a:off x="4649962" y="3213583"/>
            <a:ext cx="221134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Airport Shuttle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T.A.M.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Terravision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A3DD366-C84A-1A58-6CD7-8B53376EC8ED}"/>
              </a:ext>
            </a:extLst>
          </p:cNvPr>
          <p:cNvSpPr txBox="1"/>
          <p:nvPr/>
        </p:nvSpPr>
        <p:spPr>
          <a:xfrm>
            <a:off x="4431708" y="5346523"/>
            <a:ext cx="26642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Get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-off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Ostiense (EATALY)</a:t>
            </a:r>
          </a:p>
        </p:txBody>
      </p:sp>
      <p:pic>
        <p:nvPicPr>
          <p:cNvPr id="54" name="Graphic 53" descr="Walk with solid fill">
            <a:extLst>
              <a:ext uri="{FF2B5EF4-FFF2-40B4-BE49-F238E27FC236}">
                <a16:creationId xmlns:a16="http://schemas.microsoft.com/office/drawing/2014/main" id="{7D7CA260-082E-7CE5-8B7A-958F733152D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11187" y="6048614"/>
            <a:ext cx="743160" cy="743160"/>
          </a:xfrm>
          <a:prstGeom prst="rect">
            <a:avLst/>
          </a:prstGeom>
        </p:spPr>
      </p:pic>
      <p:pic>
        <p:nvPicPr>
          <p:cNvPr id="55" name="Graphic 54" descr="Bus with solid fill">
            <a:extLst>
              <a:ext uri="{FF2B5EF4-FFF2-40B4-BE49-F238E27FC236}">
                <a16:creationId xmlns:a16="http://schemas.microsoft.com/office/drawing/2014/main" id="{7DD16F1E-009E-5D6D-245B-51CD286ABC8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843933" y="3393753"/>
            <a:ext cx="743160" cy="743160"/>
          </a:xfrm>
          <a:prstGeom prst="rect">
            <a:avLst/>
          </a:prstGeom>
        </p:spPr>
      </p:pic>
      <p:pic>
        <p:nvPicPr>
          <p:cNvPr id="56" name="Graphic 55" descr="Race Flag with solid fill">
            <a:extLst>
              <a:ext uri="{FF2B5EF4-FFF2-40B4-BE49-F238E27FC236}">
                <a16:creationId xmlns:a16="http://schemas.microsoft.com/office/drawing/2014/main" id="{BDB4A5B8-2FC7-EB5A-C2EF-826C7CBCA6D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850823" y="6148232"/>
            <a:ext cx="743160" cy="743160"/>
          </a:xfrm>
          <a:prstGeom prst="rect">
            <a:avLst/>
          </a:prstGeom>
        </p:spPr>
      </p:pic>
      <p:pic>
        <p:nvPicPr>
          <p:cNvPr id="59" name="Graphic 58" descr="Walk with solid fill">
            <a:extLst>
              <a:ext uri="{FF2B5EF4-FFF2-40B4-BE49-F238E27FC236}">
                <a16:creationId xmlns:a16="http://schemas.microsoft.com/office/drawing/2014/main" id="{13020F66-609B-57C8-BB9B-0D1C1ECB4D7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37175" y="2114290"/>
            <a:ext cx="743160" cy="743160"/>
          </a:xfrm>
          <a:prstGeom prst="rect">
            <a:avLst/>
          </a:prstGeom>
        </p:spPr>
      </p:pic>
      <p:pic>
        <p:nvPicPr>
          <p:cNvPr id="60" name="Graphic 59" descr="Train with solid fill">
            <a:extLst>
              <a:ext uri="{FF2B5EF4-FFF2-40B4-BE49-F238E27FC236}">
                <a16:creationId xmlns:a16="http://schemas.microsoft.com/office/drawing/2014/main" id="{A74A9A47-0BB4-2324-CCAE-9A8491E45E7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172631" y="3291126"/>
            <a:ext cx="743160" cy="743160"/>
          </a:xfrm>
          <a:prstGeom prst="rect">
            <a:avLst/>
          </a:prstGeom>
        </p:spPr>
      </p:pic>
      <p:sp>
        <p:nvSpPr>
          <p:cNvPr id="61" name="TextBox 60">
            <a:extLst>
              <a:ext uri="{FF2B5EF4-FFF2-40B4-BE49-F238E27FC236}">
                <a16:creationId xmlns:a16="http://schemas.microsoft.com/office/drawing/2014/main" id="{8A443FA5-E9B2-5232-EFE5-D6A5E3F0F7D6}"/>
              </a:ext>
            </a:extLst>
          </p:cNvPr>
          <p:cNvSpPr txBox="1"/>
          <p:nvPr/>
        </p:nvSpPr>
        <p:spPr>
          <a:xfrm>
            <a:off x="7925341" y="2287669"/>
            <a:ext cx="23471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Airport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Train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Station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3DF21C90-A7B7-4919-85E2-EC431CB8550F}"/>
              </a:ext>
            </a:extLst>
          </p:cNvPr>
          <p:cNvSpPr txBox="1"/>
          <p:nvPr/>
        </p:nvSpPr>
        <p:spPr>
          <a:xfrm>
            <a:off x="7886398" y="3437334"/>
            <a:ext cx="357775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Leonardo Express to Termini</a:t>
            </a:r>
          </a:p>
        </p:txBody>
      </p:sp>
      <p:pic>
        <p:nvPicPr>
          <p:cNvPr id="63" name="Graphic 62" descr="Streetcar with solid fill">
            <a:extLst>
              <a:ext uri="{FF2B5EF4-FFF2-40B4-BE49-F238E27FC236}">
                <a16:creationId xmlns:a16="http://schemas.microsoft.com/office/drawing/2014/main" id="{8AF6872A-ADB0-ADFC-EB7D-FD73C54DEBA6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173461" y="4421335"/>
            <a:ext cx="712937" cy="712937"/>
          </a:xfrm>
          <a:prstGeom prst="rect">
            <a:avLst/>
          </a:prstGeom>
        </p:spPr>
      </p:pic>
      <p:sp>
        <p:nvSpPr>
          <p:cNvPr id="64" name="TextBox 63">
            <a:extLst>
              <a:ext uri="{FF2B5EF4-FFF2-40B4-BE49-F238E27FC236}">
                <a16:creationId xmlns:a16="http://schemas.microsoft.com/office/drawing/2014/main" id="{83746974-033F-935E-257E-2EEBCC6173ED}"/>
              </a:ext>
            </a:extLst>
          </p:cNvPr>
          <p:cNvSpPr txBox="1"/>
          <p:nvPr/>
        </p:nvSpPr>
        <p:spPr>
          <a:xfrm>
            <a:off x="7915791" y="4425013"/>
            <a:ext cx="29821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Metro B line (towards LAURENTINA) </a:t>
            </a:r>
          </a:p>
        </p:txBody>
      </p:sp>
      <p:pic>
        <p:nvPicPr>
          <p:cNvPr id="66" name="Graphic 65" descr="Walk with solid fill">
            <a:extLst>
              <a:ext uri="{FF2B5EF4-FFF2-40B4-BE49-F238E27FC236}">
                <a16:creationId xmlns:a16="http://schemas.microsoft.com/office/drawing/2014/main" id="{1B231CF5-C70E-7743-7E29-890BD9C42EB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72631" y="6118273"/>
            <a:ext cx="743160" cy="743160"/>
          </a:xfrm>
          <a:prstGeom prst="rect">
            <a:avLst/>
          </a:prstGeom>
        </p:spPr>
      </p:pic>
      <p:pic>
        <p:nvPicPr>
          <p:cNvPr id="68" name="Graphic 67" descr="Race Flag with solid fill">
            <a:extLst>
              <a:ext uri="{FF2B5EF4-FFF2-40B4-BE49-F238E27FC236}">
                <a16:creationId xmlns:a16="http://schemas.microsoft.com/office/drawing/2014/main" id="{E5828487-C2FA-0717-8176-2ADB258DA49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125066" y="6148232"/>
            <a:ext cx="743160" cy="743160"/>
          </a:xfrm>
          <a:prstGeom prst="rect">
            <a:avLst/>
          </a:prstGeom>
        </p:spPr>
      </p:pic>
      <p:sp>
        <p:nvSpPr>
          <p:cNvPr id="2" name="Rettangolo 1"/>
          <p:cNvSpPr/>
          <p:nvPr/>
        </p:nvSpPr>
        <p:spPr>
          <a:xfrm>
            <a:off x="7802685" y="5303107"/>
            <a:ext cx="25699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Get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-off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Piramide/Ostiense stop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313016" y="1774038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Option 1</a:t>
            </a:r>
          </a:p>
        </p:txBody>
      </p:sp>
      <p:sp>
        <p:nvSpPr>
          <p:cNvPr id="32" name="CasellaDiTesto 31"/>
          <p:cNvSpPr txBox="1"/>
          <p:nvPr/>
        </p:nvSpPr>
        <p:spPr>
          <a:xfrm>
            <a:off x="4649962" y="1774038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Option 2</a:t>
            </a:r>
          </a:p>
        </p:txBody>
      </p:sp>
      <p:sp>
        <p:nvSpPr>
          <p:cNvPr id="33" name="CasellaDiTesto 32"/>
          <p:cNvSpPr txBox="1"/>
          <p:nvPr/>
        </p:nvSpPr>
        <p:spPr>
          <a:xfrm>
            <a:off x="8297753" y="1774038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Option 3</a:t>
            </a:r>
          </a:p>
        </p:txBody>
      </p:sp>
      <p:sp>
        <p:nvSpPr>
          <p:cNvPr id="4" name="Rettangolo 26">
            <a:extLst>
              <a:ext uri="{FF2B5EF4-FFF2-40B4-BE49-F238E27FC236}">
                <a16:creationId xmlns:a16="http://schemas.microsoft.com/office/drawing/2014/main" id="{10BE320D-1A1B-6810-E8EB-B04ED5463C54}"/>
              </a:ext>
            </a:extLst>
          </p:cNvPr>
          <p:cNvSpPr/>
          <p:nvPr/>
        </p:nvSpPr>
        <p:spPr>
          <a:xfrm>
            <a:off x="10128448" y="1780495"/>
            <a:ext cx="17043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Taxi fare 48+ €</a:t>
            </a:r>
          </a:p>
        </p:txBody>
      </p:sp>
      <p:pic>
        <p:nvPicPr>
          <p:cNvPr id="5" name="Graphic 4" descr="Taxi with solid fill">
            <a:extLst>
              <a:ext uri="{FF2B5EF4-FFF2-40B4-BE49-F238E27FC236}">
                <a16:creationId xmlns:a16="http://schemas.microsoft.com/office/drawing/2014/main" id="{967490C9-EA02-9E81-3BD9-5E72ECC3C1B8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0599287" y="1052685"/>
            <a:ext cx="762699" cy="762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6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romeairportshuttle.it/wp-content/uploads/2023/09/ROME-AIRPORT-SHUTTLE-logo-02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8951" y="2063466"/>
            <a:ext cx="1769620" cy="885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Graphic 14" descr="Walk with solid fill">
            <a:extLst>
              <a:ext uri="{FF2B5EF4-FFF2-40B4-BE49-F238E27FC236}">
                <a16:creationId xmlns:a16="http://schemas.microsoft.com/office/drawing/2014/main" id="{A9FF4892-8EC8-FD8F-F7DC-B85E940323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175715" y="1394898"/>
            <a:ext cx="743160" cy="743160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258FB4C8-B863-D371-0B30-50EB8EE09E0A}"/>
              </a:ext>
            </a:extLst>
          </p:cNvPr>
          <p:cNvSpPr txBox="1"/>
          <p:nvPr/>
        </p:nvSpPr>
        <p:spPr>
          <a:xfrm>
            <a:off x="3363853" y="176999"/>
            <a:ext cx="5177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Ways to get to the meeting venue from Ciampino</a:t>
            </a:r>
          </a:p>
        </p:txBody>
      </p:sp>
      <p:pic>
        <p:nvPicPr>
          <p:cNvPr id="37" name="Graphic 36" descr="Landing with solid fill">
            <a:extLst>
              <a:ext uri="{FF2B5EF4-FFF2-40B4-BE49-F238E27FC236}">
                <a16:creationId xmlns:a16="http://schemas.microsoft.com/office/drawing/2014/main" id="{B08FC4D0-5419-BAB1-B473-B8C48D1A725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299990" y="1205921"/>
            <a:ext cx="914400" cy="914400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9C16E221-7891-E00B-75A6-670FE4F544ED}"/>
              </a:ext>
            </a:extLst>
          </p:cNvPr>
          <p:cNvSpPr txBox="1"/>
          <p:nvPr/>
        </p:nvSpPr>
        <p:spPr>
          <a:xfrm>
            <a:off x="949415" y="2120321"/>
            <a:ext cx="18534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Ciampino (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CIA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C2736DE-EBB2-73E0-7983-AB5824598394}"/>
              </a:ext>
            </a:extLst>
          </p:cNvPr>
          <p:cNvSpPr txBox="1"/>
          <p:nvPr/>
        </p:nvSpPr>
        <p:spPr>
          <a:xfrm>
            <a:off x="4846903" y="1576294"/>
            <a:ext cx="22113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Airport Train Station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53947D1-E222-CC95-F3B9-C7BFCCC31921}"/>
              </a:ext>
            </a:extLst>
          </p:cNvPr>
          <p:cNvSpPr txBox="1"/>
          <p:nvPr/>
        </p:nvSpPr>
        <p:spPr>
          <a:xfrm>
            <a:off x="5007143" y="2489653"/>
            <a:ext cx="22113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Airport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Shuttle</a:t>
            </a:r>
          </a:p>
        </p:txBody>
      </p:sp>
      <p:pic>
        <p:nvPicPr>
          <p:cNvPr id="55" name="Graphic 54" descr="Bus with solid fill">
            <a:extLst>
              <a:ext uri="{FF2B5EF4-FFF2-40B4-BE49-F238E27FC236}">
                <a16:creationId xmlns:a16="http://schemas.microsoft.com/office/drawing/2014/main" id="{7DD16F1E-009E-5D6D-245B-51CD286ABC8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175715" y="2265493"/>
            <a:ext cx="743160" cy="743160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918875" y="2940107"/>
            <a:ext cx="2941863" cy="286643"/>
          </a:xfrm>
          <a:prstGeom prst="rect">
            <a:avLst/>
          </a:prstGeom>
        </p:spPr>
      </p:pic>
      <p:pic>
        <p:nvPicPr>
          <p:cNvPr id="2052" name="Picture 4" descr="Terravision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8106" y="3367836"/>
            <a:ext cx="1382632" cy="269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Graphic 62" descr="Streetcar with solid fill">
            <a:extLst>
              <a:ext uri="{FF2B5EF4-FFF2-40B4-BE49-F238E27FC236}">
                <a16:creationId xmlns:a16="http://schemas.microsoft.com/office/drawing/2014/main" id="{8AF6872A-ADB0-ADFC-EB7D-FD73C54DEBA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098624" y="4197985"/>
            <a:ext cx="712937" cy="712937"/>
          </a:xfrm>
          <a:prstGeom prst="rect">
            <a:avLst/>
          </a:prstGeom>
        </p:spPr>
      </p:pic>
      <p:sp>
        <p:nvSpPr>
          <p:cNvPr id="24" name="TextBox 63">
            <a:extLst>
              <a:ext uri="{FF2B5EF4-FFF2-40B4-BE49-F238E27FC236}">
                <a16:creationId xmlns:a16="http://schemas.microsoft.com/office/drawing/2014/main" id="{83746974-033F-935E-257E-2EEBCC6173ED}"/>
              </a:ext>
            </a:extLst>
          </p:cNvPr>
          <p:cNvSpPr txBox="1"/>
          <p:nvPr/>
        </p:nvSpPr>
        <p:spPr>
          <a:xfrm>
            <a:off x="4727848" y="4221088"/>
            <a:ext cx="29821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Metro B line (towards LAURENTINA) </a:t>
            </a:r>
          </a:p>
        </p:txBody>
      </p:sp>
      <p:pic>
        <p:nvPicPr>
          <p:cNvPr id="25" name="Graphic 65" descr="Walk with solid fill">
            <a:extLst>
              <a:ext uri="{FF2B5EF4-FFF2-40B4-BE49-F238E27FC236}">
                <a16:creationId xmlns:a16="http://schemas.microsoft.com/office/drawing/2014/main" id="{1B231CF5-C70E-7743-7E29-890BD9C42EB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097794" y="5894923"/>
            <a:ext cx="743160" cy="743160"/>
          </a:xfrm>
          <a:prstGeom prst="rect">
            <a:avLst/>
          </a:prstGeom>
        </p:spPr>
      </p:pic>
      <p:pic>
        <p:nvPicPr>
          <p:cNvPr id="26" name="Graphic 67" descr="Race Flag with solid fill">
            <a:extLst>
              <a:ext uri="{FF2B5EF4-FFF2-40B4-BE49-F238E27FC236}">
                <a16:creationId xmlns:a16="http://schemas.microsoft.com/office/drawing/2014/main" id="{E5828487-C2FA-0717-8176-2ADB258DA498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050229" y="5924882"/>
            <a:ext cx="743160" cy="743160"/>
          </a:xfrm>
          <a:prstGeom prst="rect">
            <a:avLst/>
          </a:prstGeom>
        </p:spPr>
      </p:pic>
      <p:sp>
        <p:nvSpPr>
          <p:cNvPr id="27" name="Rettangolo 26"/>
          <p:cNvSpPr/>
          <p:nvPr/>
        </p:nvSpPr>
        <p:spPr>
          <a:xfrm>
            <a:off x="4727848" y="5079757"/>
            <a:ext cx="25699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Get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-off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Piramide/Ostiense stop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4776286" y="3655077"/>
            <a:ext cx="2463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TERMINI TRAIN STATION</a:t>
            </a:r>
          </a:p>
        </p:txBody>
      </p:sp>
      <p:sp>
        <p:nvSpPr>
          <p:cNvPr id="4" name="Rettangolo 26">
            <a:extLst>
              <a:ext uri="{FF2B5EF4-FFF2-40B4-BE49-F238E27FC236}">
                <a16:creationId xmlns:a16="http://schemas.microsoft.com/office/drawing/2014/main" id="{D0CBC724-F5C0-9005-05B7-C2BE952464BE}"/>
              </a:ext>
            </a:extLst>
          </p:cNvPr>
          <p:cNvSpPr/>
          <p:nvPr/>
        </p:nvSpPr>
        <p:spPr>
          <a:xfrm>
            <a:off x="8940316" y="5110593"/>
            <a:ext cx="19031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Taxi fare 30-40 €</a:t>
            </a:r>
          </a:p>
        </p:txBody>
      </p:sp>
      <p:pic>
        <p:nvPicPr>
          <p:cNvPr id="5" name="Graphic 4" descr="Taxi with solid fill">
            <a:extLst>
              <a:ext uri="{FF2B5EF4-FFF2-40B4-BE49-F238E27FC236}">
                <a16:creationId xmlns:a16="http://schemas.microsoft.com/office/drawing/2014/main" id="{83F39481-4161-A67C-CFFB-805EF956A43F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9510542" y="4382783"/>
            <a:ext cx="762699" cy="762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411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10950ED-B54A-27F2-40C8-B3A881DFE190}"/>
              </a:ext>
            </a:extLst>
          </p:cNvPr>
          <p:cNvSpPr txBox="1"/>
          <p:nvPr/>
        </p:nvSpPr>
        <p:spPr>
          <a:xfrm>
            <a:off x="6841474" y="1597069"/>
            <a:ext cx="26821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Closest Metro Stop: Piramide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FFB6C8-A7ED-674D-D5E9-38A72BBDA2BF}"/>
              </a:ext>
            </a:extLst>
          </p:cNvPr>
          <p:cNvSpPr txBox="1"/>
          <p:nvPr/>
        </p:nvSpPr>
        <p:spPr>
          <a:xfrm>
            <a:off x="9208240" y="1917720"/>
            <a:ext cx="11910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Garbatella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E88005D-143C-EF58-F7DA-DFE05145F847}"/>
              </a:ext>
            </a:extLst>
          </p:cNvPr>
          <p:cNvSpPr txBox="1"/>
          <p:nvPr/>
        </p:nvSpPr>
        <p:spPr>
          <a:xfrm>
            <a:off x="9247114" y="2169663"/>
            <a:ext cx="111330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San Paolo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0145C2-00EE-04CA-F4F5-D3E933A776C0}"/>
              </a:ext>
            </a:extLst>
          </p:cNvPr>
          <p:cNvSpPr txBox="1"/>
          <p:nvPr/>
        </p:nvSpPr>
        <p:spPr>
          <a:xfrm>
            <a:off x="9319122" y="2421606"/>
            <a:ext cx="96928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Marconi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0510EC3-AF0A-0C95-C9B7-5B79198AADE5}"/>
              </a:ext>
            </a:extLst>
          </p:cNvPr>
          <p:cNvSpPr txBox="1"/>
          <p:nvPr/>
        </p:nvSpPr>
        <p:spPr>
          <a:xfrm>
            <a:off x="9247114" y="2673549"/>
            <a:ext cx="111330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Magliana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1AC34E4-D5BF-9FDD-2FC4-A0778469DD61}"/>
              </a:ext>
            </a:extLst>
          </p:cNvPr>
          <p:cNvSpPr txBox="1"/>
          <p:nvPr/>
        </p:nvSpPr>
        <p:spPr>
          <a:xfrm>
            <a:off x="6996720" y="1360524"/>
            <a:ext cx="247276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Metro B Line (Blue Line)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FB3F4EE-C64F-FB1B-66AE-0686A8031E02}"/>
              </a:ext>
            </a:extLst>
          </p:cNvPr>
          <p:cNvSpPr txBox="1"/>
          <p:nvPr/>
        </p:nvSpPr>
        <p:spPr>
          <a:xfrm>
            <a:off x="9052319" y="2925492"/>
            <a:ext cx="150289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EUR Palasport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E0822F4-D499-FC11-A405-916816E803E1}"/>
              </a:ext>
            </a:extLst>
          </p:cNvPr>
          <p:cNvSpPr txBox="1"/>
          <p:nvPr/>
        </p:nvSpPr>
        <p:spPr>
          <a:xfrm>
            <a:off x="9208240" y="3177436"/>
            <a:ext cx="11910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EUR Fermi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4FF1434-E5F4-514F-2036-94344B14F9F9}"/>
              </a:ext>
            </a:extLst>
          </p:cNvPr>
          <p:cNvSpPr txBox="1"/>
          <p:nvPr/>
        </p:nvSpPr>
        <p:spPr>
          <a:xfrm>
            <a:off x="5897363" y="1936002"/>
            <a:ext cx="159128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Circo Massimo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547D42-7B21-D235-2823-0E08946D0293}"/>
              </a:ext>
            </a:extLst>
          </p:cNvPr>
          <p:cNvSpPr txBox="1"/>
          <p:nvPr/>
        </p:nvSpPr>
        <p:spPr>
          <a:xfrm>
            <a:off x="6121533" y="2229090"/>
            <a:ext cx="103985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Colosseo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BEE1B8D-6EFC-733E-9DBA-A1DF6C778B3B}"/>
              </a:ext>
            </a:extLst>
          </p:cNvPr>
          <p:cNvSpPr txBox="1"/>
          <p:nvPr/>
        </p:nvSpPr>
        <p:spPr>
          <a:xfrm>
            <a:off x="6283849" y="2522178"/>
            <a:ext cx="8775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Cavour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94E7EE0-5D2D-4B7B-0FD1-D6690B8F1ACB}"/>
              </a:ext>
            </a:extLst>
          </p:cNvPr>
          <p:cNvSpPr txBox="1"/>
          <p:nvPr/>
        </p:nvSpPr>
        <p:spPr>
          <a:xfrm>
            <a:off x="6283849" y="2815266"/>
            <a:ext cx="8775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Termini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2D22E87-07D1-98EA-1EFB-D2F6335D6B19}"/>
              </a:ext>
            </a:extLst>
          </p:cNvPr>
          <p:cNvSpPr txBox="1"/>
          <p:nvPr/>
        </p:nvSpPr>
        <p:spPr>
          <a:xfrm>
            <a:off x="6002153" y="3108355"/>
            <a:ext cx="159128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Castro Pretorio</a:t>
            </a:r>
          </a:p>
        </p:txBody>
      </p:sp>
      <p:pic>
        <p:nvPicPr>
          <p:cNvPr id="20" name="Graphic 19" descr="Sleep with solid fill">
            <a:extLst>
              <a:ext uri="{FF2B5EF4-FFF2-40B4-BE49-F238E27FC236}">
                <a16:creationId xmlns:a16="http://schemas.microsoft.com/office/drawing/2014/main" id="{6475C894-4337-3D7A-7CA2-395335C40DD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33068" y="1397058"/>
            <a:ext cx="914400" cy="914400"/>
          </a:xfrm>
          <a:prstGeom prst="rect">
            <a:avLst/>
          </a:prstGeom>
        </p:spPr>
      </p:pic>
      <p:pic>
        <p:nvPicPr>
          <p:cNvPr id="21" name="Graphic 20" descr="Streetcar with solid fill">
            <a:extLst>
              <a:ext uri="{FF2B5EF4-FFF2-40B4-BE49-F238E27FC236}">
                <a16:creationId xmlns:a16="http://schemas.microsoft.com/office/drawing/2014/main" id="{5BB37311-B988-79A7-EB26-A34AB6D853A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912868" y="2257211"/>
            <a:ext cx="712937" cy="712937"/>
          </a:xfrm>
          <a:prstGeom prst="rect">
            <a:avLst/>
          </a:prstGeom>
        </p:spPr>
      </p:pic>
      <p:sp>
        <p:nvSpPr>
          <p:cNvPr id="2" name="Rettangolo 1"/>
          <p:cNvSpPr/>
          <p:nvPr/>
        </p:nvSpPr>
        <p:spPr>
          <a:xfrm>
            <a:off x="802405" y="2398401"/>
            <a:ext cx="343459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Abitart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Hotel (meeting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venue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Gasometer Urban Suites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PEPOLI9 DESIGN SUITES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B&amp;B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Colori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di Roma</a:t>
            </a: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Domus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Giordano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B&amp;B Easy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Althea Inn Roof Terrace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City Lights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Rome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Crossroad Hotel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5754373" y="4449208"/>
            <a:ext cx="21803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 err="1">
                <a:latin typeface="Arial" panose="020B0604020202020204" pitchFamily="34" charset="0"/>
                <a:cs typeface="Arial" panose="020B0604020202020204" pitchFamily="34" charset="0"/>
              </a:rPr>
              <a:t>Grand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 Hotel Palatino</a:t>
            </a:r>
          </a:p>
          <a:p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Via Cavour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5754373" y="3801227"/>
            <a:ext cx="18103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Capo D'Africa Hotel – Colosseo</a:t>
            </a:r>
          </a:p>
        </p:txBody>
      </p:sp>
      <p:sp>
        <p:nvSpPr>
          <p:cNvPr id="23" name="Rettangolo 22"/>
          <p:cNvSpPr/>
          <p:nvPr/>
        </p:nvSpPr>
        <p:spPr>
          <a:xfrm>
            <a:off x="8784275" y="4103812"/>
            <a:ext cx="236475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Hilton Rome </a:t>
            </a:r>
            <a:r>
              <a:rPr lang="en-GB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Eur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 La Lama</a:t>
            </a:r>
            <a:endParaRPr lang="en-GB" sz="14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5" name="Immagine 2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313279" y="4692214"/>
            <a:ext cx="1200086" cy="373679"/>
          </a:xfrm>
          <a:prstGeom prst="rect">
            <a:avLst/>
          </a:prstGeom>
        </p:spPr>
      </p:pic>
      <p:pic>
        <p:nvPicPr>
          <p:cNvPr id="27" name="Immagine 2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523619" y="3563102"/>
            <a:ext cx="628650" cy="476250"/>
          </a:xfrm>
          <a:prstGeom prst="rect">
            <a:avLst/>
          </a:prstGeom>
        </p:spPr>
      </p:pic>
      <p:sp>
        <p:nvSpPr>
          <p:cNvPr id="29" name="Rettangolo 28"/>
          <p:cNvSpPr/>
          <p:nvPr/>
        </p:nvSpPr>
        <p:spPr>
          <a:xfrm>
            <a:off x="8857621" y="5064451"/>
            <a:ext cx="21382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Viale</a:t>
            </a:r>
            <a:r>
              <a:rPr lang="en-US" dirty="0"/>
              <a:t> G. Marconi 905</a:t>
            </a:r>
          </a:p>
        </p:txBody>
      </p:sp>
      <p:sp>
        <p:nvSpPr>
          <p:cNvPr id="31" name="AutoShape 6" descr="Grand Hotel Palatino a Roma 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35" name="Connettore 2 34"/>
          <p:cNvCxnSpPr/>
          <p:nvPr/>
        </p:nvCxnSpPr>
        <p:spPr>
          <a:xfrm flipH="1">
            <a:off x="6519282" y="1555251"/>
            <a:ext cx="475244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sellaDiTesto 36"/>
          <p:cNvSpPr txBox="1"/>
          <p:nvPr/>
        </p:nvSpPr>
        <p:spPr>
          <a:xfrm>
            <a:off x="4690830" y="1290075"/>
            <a:ext cx="18607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Direction</a:t>
            </a:r>
          </a:p>
          <a:p>
            <a:pPr algn="ctr"/>
            <a:r>
              <a:rPr lang="en-US" dirty="0"/>
              <a:t>IONIO/TIBURTINA</a:t>
            </a:r>
          </a:p>
        </p:txBody>
      </p:sp>
      <p:sp>
        <p:nvSpPr>
          <p:cNvPr id="38" name="CasellaDiTesto 37"/>
          <p:cNvSpPr txBox="1"/>
          <p:nvPr/>
        </p:nvSpPr>
        <p:spPr>
          <a:xfrm>
            <a:off x="9760119" y="1264405"/>
            <a:ext cx="13977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Direction</a:t>
            </a:r>
          </a:p>
          <a:p>
            <a:pPr algn="ctr"/>
            <a:r>
              <a:rPr lang="en-US" dirty="0"/>
              <a:t>LAURENTINA</a:t>
            </a:r>
          </a:p>
        </p:txBody>
      </p:sp>
      <p:cxnSp>
        <p:nvCxnSpPr>
          <p:cNvPr id="39" name="Connettore 2 38"/>
          <p:cNvCxnSpPr/>
          <p:nvPr/>
        </p:nvCxnSpPr>
        <p:spPr>
          <a:xfrm>
            <a:off x="9145074" y="1514412"/>
            <a:ext cx="475244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>
            <a:extLst>
              <a:ext uri="{FF2B5EF4-FFF2-40B4-BE49-F238E27FC236}">
                <a16:creationId xmlns:a16="http://schemas.microsoft.com/office/drawing/2014/main" id="{E73E5B61-F3E4-9CA9-B8A1-E1965F10467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030993" y="5600171"/>
            <a:ext cx="1607959" cy="594412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77AD3BDF-E339-0997-BFE6-3C3D235CB000}"/>
              </a:ext>
            </a:extLst>
          </p:cNvPr>
          <p:cNvSpPr txBox="1"/>
          <p:nvPr/>
        </p:nvSpPr>
        <p:spPr>
          <a:xfrm>
            <a:off x="8775426" y="6235794"/>
            <a:ext cx="238244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it-IT" sz="1400" b="0" i="0" dirty="0">
                <a:solidFill>
                  <a:srgbClr val="333333"/>
                </a:solidFill>
                <a:effectLst/>
                <a:latin typeface="Open Sans" panose="020F0502020204030204" pitchFamily="34" charset="0"/>
              </a:rPr>
              <a:t>Via Amedeo Avogadro, 35</a:t>
            </a:r>
          </a:p>
          <a:p>
            <a:pPr algn="l"/>
            <a:r>
              <a:rPr lang="it-IT" sz="1400" b="0" i="0" dirty="0">
                <a:solidFill>
                  <a:srgbClr val="333333"/>
                </a:solidFill>
                <a:effectLst/>
                <a:latin typeface="Open Sans" panose="020F0502020204030204" pitchFamily="34" charset="0"/>
              </a:rPr>
              <a:t>00146-Quartiere Marconi</a:t>
            </a:r>
          </a:p>
        </p:txBody>
      </p:sp>
      <p:pic>
        <p:nvPicPr>
          <p:cNvPr id="32" name="Graphic 19" descr="Sleep with solid fill">
            <a:extLst>
              <a:ext uri="{FF2B5EF4-FFF2-40B4-BE49-F238E27FC236}">
                <a16:creationId xmlns:a16="http://schemas.microsoft.com/office/drawing/2014/main" id="{6475C894-4337-3D7A-7CA2-395335C40DD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74138" y="732530"/>
            <a:ext cx="539225" cy="539225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5926471" y="834344"/>
            <a:ext cx="5715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Check hotels along the metro B line (some suggestions)</a:t>
            </a:r>
            <a:endParaRPr lang="en-US" dirty="0"/>
          </a:p>
        </p:txBody>
      </p:sp>
      <p:sp>
        <p:nvSpPr>
          <p:cNvPr id="34" name="Rettangolo 33"/>
          <p:cNvSpPr/>
          <p:nvPr/>
        </p:nvSpPr>
        <p:spPr>
          <a:xfrm>
            <a:off x="780694" y="5249117"/>
            <a:ext cx="39101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Parking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Abitart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 Hotel</a:t>
            </a:r>
          </a:p>
          <a:p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24 h fare: 24,00 EUR</a:t>
            </a:r>
          </a:p>
          <a:p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Meeting fare 8:00-18:00: 13,00 EUR</a:t>
            </a:r>
          </a:p>
          <a:p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By hour: 2,50 EUR 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5129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2354</TotalTime>
  <Words>345</Words>
  <Application>Microsoft Office PowerPoint</Application>
  <PresentationFormat>Widescreen</PresentationFormat>
  <Paragraphs>85</Paragraphs>
  <Slides>4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Open Sans</vt:lpstr>
      <vt:lpstr>Thème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Lab Institute, Country</dc:title>
  <dc:creator>Michel SIMON</dc:creator>
  <cp:lastModifiedBy>CAMERA EMANUELA</cp:lastModifiedBy>
  <cp:revision>35</cp:revision>
  <dcterms:created xsi:type="dcterms:W3CDTF">2022-11-15T09:32:42Z</dcterms:created>
  <dcterms:modified xsi:type="dcterms:W3CDTF">2024-01-24T11:47:46Z</dcterms:modified>
</cp:coreProperties>
</file>